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5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8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4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4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7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7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58F17-4B4D-4FD1-A050-C183671ABD3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A3B9B-59BB-4FD9-B881-A0EE0C07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C8545BF-7D48-4CE7-86A4-293DF5D4B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2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58D856E-B49E-4A74-BD5F-2DF936C3C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4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815D77E-30D0-4F4E-B63E-649E252E3C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1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A8030CD-2F81-4506-9ACB-74C2B73B3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1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5AA2E3A-69A8-4391-AC94-E85143101F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4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818EAEB-3F21-408C-B762-1E91578C4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7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763E214-BF49-4E45-9041-2EDB8DBFAF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4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7CF2C06-75CD-491F-847C-85FCB8077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6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6295AAC-5179-42A1-84FB-A124A4A58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BBFCE26-7198-4000-8784-F16CD7641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2A6DCF2-E377-4097-A0F5-593F58E5A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0B143C8-E847-4692-A75F-2B2E14249C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4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6304EA3-60A9-4B42-A2E3-458BE8CBB8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2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F9BA776-0330-4987-AAC2-D5585452A2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52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82888F6-C0D1-445E-9D42-97ED5F3704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2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888AA9F-599D-4717-A9D9-1E18BC0CD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1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12E7ADC-A3CC-4904-84BD-25CB84E1C3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8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27AA244-7B4F-4D1E-80D7-06B1038B5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36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25D688E-3052-4B60-B8BC-A337121BD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5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91E3E4E-E2BB-4B11-8501-0A5B348E06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5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B98303E-93E7-48F5-B824-4CF67A4E6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4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79C1D66-0AAC-4359-BA70-3EB10CF58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3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6B9E13E-B13A-4312-9AB2-3F50C3008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68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3B834353-B6ED-4F28-BD39-1128D61DE4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8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B554134-6BB5-470B-88A5-9B2C5ED109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95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1429455-CB5F-4B2C-9719-FAF4DC9F91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28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A8A2154-3697-45F3-9069-66300E10C7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0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AE67A3E-08FA-4860-A23C-55387F06E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5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66CD90C5-BDDE-4516-A97D-FA6273ABA3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16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063E3678-B9C5-4AC7-A8C3-37F36524D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0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B87F4EC-10D1-4D20-9AA3-4DD785FC5C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0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F6A9E59-2CA2-40E5-A76D-087E9049F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48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2663C9F-B0AA-4CAB-A2CE-34774B119B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4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4074BB4-2201-419B-A9CD-AB0342FD8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4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797E58B2-4B6B-47B4-9255-F246BC115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80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AC01506-6284-4734-B83C-18D5CE4418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60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88E54FD1-CE64-47F8-B908-8B6C9D879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6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696CF9ED-25BC-49FB-884D-31BC39136A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18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F848D3C-2834-4DCD-9777-EFE21A12D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58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68D10B66-65F4-404C-A5D3-529B0F8E7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89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76F1E19-A768-481F-8784-F9A4A1532A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75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6285D5C-47C5-4756-80C1-03DC132C43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871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ED5E029F-4D44-472C-A05D-CAB9C8D963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72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7F0E8402-E291-4238-8641-88DFF694B4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3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37C125F-B89E-444C-9E74-A4EA8513E2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57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801AD57D-7959-444A-BDC0-2CCE789CF0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94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4495A4A5-A5C5-4EAD-90D4-AFE0D2232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1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49838781-EAC0-4BCE-8BED-26EE7F73D2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63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3E3CBF6C-0A11-4932-97D8-FBF0DD214A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6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A6BAA53C-2D08-415B-94E8-E4E23F923B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815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EEAFA67F-52F8-4E58-A82E-A889C99883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7116F90-1CE3-46A9-8905-8A41F5026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F66CF40-541B-4323-B77A-5DE95C4394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5941BE9-5454-4837-A990-47C8120CC8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5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9B8870A-CB6E-467B-8329-76A26884C6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75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Malave, Annette</dc:creator>
  <cp:lastModifiedBy>Malave, Annette</cp:lastModifiedBy>
  <cp:revision>1</cp:revision>
  <dcterms:created xsi:type="dcterms:W3CDTF">2020-10-25T16:39:55Z</dcterms:created>
  <dcterms:modified xsi:type="dcterms:W3CDTF">2020-10-25T16:40:39Z</dcterms:modified>
</cp:coreProperties>
</file>