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9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5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1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1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D430-0FF3-DD43-9E02-2DDE59FEAE7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F97F-D08C-AA47-8D6E-E755FD12A2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6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4" y="876933"/>
            <a:ext cx="7986680" cy="338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2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34" y="850102"/>
            <a:ext cx="7781448" cy="340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4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Radio Advertising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White</dc:creator>
  <cp:lastModifiedBy>Jean Hetherington</cp:lastModifiedBy>
  <cp:revision>10</cp:revision>
  <dcterms:created xsi:type="dcterms:W3CDTF">2015-08-24T17:34:02Z</dcterms:created>
  <dcterms:modified xsi:type="dcterms:W3CDTF">2017-06-01T13:44:38Z</dcterms:modified>
</cp:coreProperties>
</file>