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BCDC-9FA5-4D5F-836A-656088767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2055E-EC07-4453-A23D-F3F5829FD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F412B-14DB-45B7-9E09-166058DA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69824-77A1-4300-B9BD-BBDE4B1CD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E733E-20CE-401B-B031-FB43CB4A5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7308-1D45-4C3D-A5C9-4D87BCCD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7B4ED-3B2D-4DAA-817F-5BC88F75A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B52F4-5C4D-4717-9230-FE5A5A6EA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91339-98A7-4784-86CF-6A563FFD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7049-51BC-42DB-A075-7DD1A067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6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65101-6F90-4D60-BC16-9F727EA46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BD713B-5B9F-457A-9338-1580ECB7F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8FEBF-B9E4-4E7A-AEB7-FE0189A8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2F6E1-4C27-4199-9043-1025003E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C4602-A39B-422C-8554-C5A0000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1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773C-682B-4FE0-936F-822117D9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F9E43-8D38-47C9-9A20-C812B16D0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6786E-7243-45FD-974A-51B676D4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E6C86-013F-4714-823D-D16D93E6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569E2-F62E-4B87-B3D5-2B58A106B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3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913A6-0BAA-4972-8EE5-54FAD5B0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E4CFF-5F2D-456B-BD09-2A983B469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81C7A-8B3B-4E53-93B1-51795D1C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978A8-4CBE-4401-AA9D-D905F781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DE382-D023-4D1C-8BE9-0081C363B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5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2E71-6FAC-430A-BB3D-0402C58EE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0F658-C135-4A8D-9488-68766CCCB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CE0EB0-8413-4C82-9E8D-B277F1EE1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FB0A2-1141-4221-9B2E-999ABD7E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FF186-6B5C-4C56-99DE-CC5DF1ECB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713D2-CD3C-4378-9C0E-562BD694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9E58A-3F17-420D-80DD-AAC99DE1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DCF33-72E4-453F-9253-F79BB9965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F0171-BF55-4738-8DFC-7C4DB7602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9DF11D-ECCA-4ACB-A5AD-52BC12CA3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2719B9-A7E2-4F2D-B723-3A5F15739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F7BDC2-B59E-4513-95B3-0F00E416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F26DBC-65A2-4FDE-A8F4-25DE39740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8AF958-3DE7-42E6-8596-6BD20440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6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2EAA-0321-4F9C-877F-FCBB793D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1E9B56-FB7D-462F-89E8-CE32C1B81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EA56E-F43E-4B96-8C6C-3B2365F7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124B72-9BDC-4783-888E-581831C0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0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90901-9401-4E8B-9B98-FB3F778C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9D03E8-10C6-4791-B511-EC491D7E9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78F01-F13B-472F-8FD9-87CD3EAC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5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EE069-7962-4A56-8F4E-E00EC969D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74EC5-BA92-40E1-9058-B356C5AA2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FB12F-ED40-4674-B1B4-039666C53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72D8D-F5F4-4FA3-BCE5-87A8393C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78A9-4CF5-4E9C-B53D-5D8132F21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0C16A-51C4-4998-82FD-BB5A906E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0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23E1F-0139-4D2F-A9ED-FBE39F8C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7DF4D-0198-4387-8C51-21A57E4F5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E513F-BE79-46CD-99D7-4B03C7A4C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7D247-D5F6-416F-A5E4-0AC0EBD6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C6CC9-001C-47F1-BDFE-7E98ED2D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18DCA-823A-475D-BEAA-0A58BD13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C3CC5A-F19A-406C-8968-BA848BFCA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6C7AC-8D78-44EF-B5AA-E994AAA5A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BB81-8D68-43E5-9AB1-1B7305B58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2A56E-6252-4257-98CB-1121799BCE8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8889F-3FC4-4B91-B17A-AEF19A428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B4277-04A2-4ED2-8282-DFDC95B81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3F4F7-D3F2-4CC0-8946-08806B0D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8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32451CE8-BBC0-49C8-9E05-FC04BB7E12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74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68F2FCFD-F901-48DB-B7FB-E0A4B80A8A8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2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1DC73149-D22E-4CDA-AA5E-94276FACD5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9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5B89B24B-4658-4D98-BB42-69A641C7C97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6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E19A8A00-756B-4C8B-9A81-06CF932D5F7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42A2CB9F-8AD9-4BB7-A371-A8501549AE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773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2020-06-22T18:57:10Z</dcterms:created>
  <dcterms:modified xsi:type="dcterms:W3CDTF">2020-06-22T18:57:49Z</dcterms:modified>
</cp:coreProperties>
</file>