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7AB10-7F75-4082-8A0E-CBB6A71558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DBF31-304B-4BEE-8524-7BCDB0450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A8434-A5A8-4CF0-8307-0984224E9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2D807-A958-42A3-AEB9-A893C39C1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94264-0500-4647-B32B-D34BDB58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8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B987-73E5-4EC0-AA67-CEA52CCA1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7AB802-09BA-4BC5-8F5F-DF3696F71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2EF0B-7DB0-4FDF-9C82-B7A5A6BF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09CD2-9A68-497E-9B48-26F27D8A7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9F30A-50A4-4AC2-B082-A5923C2C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5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D20AE7-21FC-447D-96F3-6C86C7782C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E1E764-5998-4164-91F4-906B85587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962CC-A30D-439B-845C-0FEE1C3A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B31A0-AC70-42D3-9BB7-1C70AAB5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EC83E-2350-4AC6-879B-F6FB29A00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3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E7D30-7FAD-46EE-96D3-59C6ED59C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1D7F5-D54F-4DCC-8A77-E9B0247F9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76E74-F246-4496-933A-76E29D6C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7D28B-C1B1-42FC-B5DE-199BAF7B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2D36F-0B20-46F8-B277-4EF8F067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9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9CFB-5AB5-4236-BE4D-F30C59FEF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F3EF8-F624-4FE9-9A68-F414ABE5C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EBE4D-B622-455F-96DA-870FEB075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C382A-0A8C-4B7A-BF32-4BBA4D4E9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164E7-B219-491E-801F-CB0DEC10D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1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401D-D417-4C36-9753-03A8324E3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10C51-CBD2-4201-A6D5-5FB8A43C32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310E7-07B7-4564-BAE5-324163DAA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3B9C1-6A3F-4F99-8C87-F2588820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F4888A-E6D0-4F67-8B7F-354CAAE3E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790BE-1F49-415E-9EEC-1D71941E6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62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067EB-C7D6-476D-AAF7-B49B3DB3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97060-C486-4B9A-AACF-2545288C7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3FA9DD-BF36-4832-86AA-5453F510B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A6C46F-0CC2-496D-B7AD-5EB4538D54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D6B1DF-850A-46DF-B243-0FCBE4EA3A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0F545C-4C19-4F28-8717-D65C1D0AD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2F5793-6FB4-4D98-A4BE-D3CF4AB33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4D4E73-F35B-43EB-8D5B-B97492AD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5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B636E-D12E-4811-9DAB-60D6E781F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57C624-7BC4-4961-825C-064D486D7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26140-8B4E-4BBB-B353-1D62B1E4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5B648-F47B-4366-ABB1-B920F1135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0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420540-5C5D-4661-9B2B-09F91ED2E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66D4C3-1FBF-4440-96A7-B36C19C0D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504A5-8B7E-4C49-BA93-1BCDCB6AF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21C8-AB4D-48E2-B81E-357C4B53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C58D1-E4DE-4692-B18E-3FFEC0FBD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26E28-314C-4B6A-9EC8-52B205F9B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B8BB8-09E3-4737-9511-1A44C6346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38E65C-FC39-4FD1-924A-55360AA1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E0AE7-19F4-4393-AB21-645DE4578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B6FDC-7C84-44CA-9845-D43D73208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28F60B-4560-4FA2-A06C-0D87BA5ED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47008-3110-4BEF-9FC3-184B1AA82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5C426-1063-455C-A1A6-96D20A2B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62AFF-188F-42CE-8587-F53F891D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AC5CD-067A-4164-A71E-1FF8F020F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64F9C0-7312-42A4-AAA4-FCFBBEA9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5793F-7BBC-423E-A451-CF8E1B22D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2292A-1140-4A60-810A-20E9F2068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4ED0F-ABCA-4F8C-9459-3979C0687388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BBD0B-D2EB-4022-8649-5BFB996931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150B4-E98F-4935-A687-72AEC38EE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20FDB-CD3E-4C39-A304-9D0CE5109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80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8139F7E6-F2BB-4DEC-B1F1-BB39FA9C659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14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7731054A-9F4A-4D68-BEFE-F1893063AC0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9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B90BAD99-6F0A-4C1C-BC5D-8A02B544F71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2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CF30B6A1-76D1-41E0-99C8-A5CE8CB009C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08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C1157CA7-958F-44C4-A840-F7C39560CA3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78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036130AE-006A-40A3-BD2A-31CFCCC3399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76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3041A111-5B9A-476C-94C7-08F4C0CD67B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1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76A2FD4C-2DED-4159-BC8F-4C40CE8AEC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89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adio Drives Search for Real Estate Agents">
            <a:extLst>
              <a:ext uri="{FF2B5EF4-FFF2-40B4-BE49-F238E27FC236}">
                <a16:creationId xmlns:a16="http://schemas.microsoft.com/office/drawing/2014/main" id="{17FDB4B6-6967-4BC7-A266-EE625FEACAB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28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2019-06-28T14:56:24Z</dcterms:created>
  <dcterms:modified xsi:type="dcterms:W3CDTF">2019-06-28T14:58:26Z</dcterms:modified>
</cp:coreProperties>
</file>