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DA4DD-4CDD-4380-A749-2D5305FA9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0E1C4-2E29-4079-86A8-A40BBB7465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E0FDA-2AB5-4DA9-8B13-C9FF95C6F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48C6-F764-4214-A62C-9133017D6C3B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29E8D-2F23-47B4-92E2-73B559AF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58237-8944-4636-9E0A-EDF8A8D2D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84F6-CF05-4153-8A1D-A4E25722D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0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C381D-DA3D-40BA-97A1-890C14166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B5330B-9A43-4238-84EB-313C143A1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E63AD-B72F-4B2E-BE99-7248539FF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48C6-F764-4214-A62C-9133017D6C3B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21F8E-C5FF-4B2A-8381-A5643A59D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B75FC-8857-4B4B-9CA7-1A110B4D0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84F6-CF05-4153-8A1D-A4E25722D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62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EECBBF-2E58-4DC4-BEBE-D074C8E114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192648-2097-461F-8EFA-CE185F421F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86409-180D-4DEC-ACF9-2C68052F5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48C6-F764-4214-A62C-9133017D6C3B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3BD12-695E-4A22-A280-18D790B9E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5C420-BCD8-404F-A8BA-CCEC1CFEF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84F6-CF05-4153-8A1D-A4E25722D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1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E03C1-C4EA-4A31-BB65-F9808B8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7011F-801A-4FC5-8924-ECC76A0FA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E1E57-84D0-4251-B61E-9BBB45322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48C6-F764-4214-A62C-9133017D6C3B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99C37-8DC5-4A75-A90D-0BECB2B2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04CBB-A437-4F3A-9B94-6EBE551D0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84F6-CF05-4153-8A1D-A4E25722D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5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BFA1D-DF86-4A25-A81A-263CE1690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35A2AB-0898-455F-9788-F1F444AE6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63DC2-D09F-4CBF-9984-0A1ECBBB8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48C6-F764-4214-A62C-9133017D6C3B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F0054-D0ED-4DB3-B125-EA1806115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F4531-054A-4C6C-AAEE-635A74CB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84F6-CF05-4153-8A1D-A4E25722D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78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57BF1-E5DF-4906-946B-83C882B3E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6BBCE-1EDE-4B8F-B6B4-AD85B796B2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145E6E-9539-4AF7-B469-4D572E2F9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BF470-A1D8-4608-BD1A-B56714AE1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48C6-F764-4214-A62C-9133017D6C3B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DABB58-E158-40A7-B646-BE28256B8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329D9-2EC0-4600-9A26-A976710E4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84F6-CF05-4153-8A1D-A4E25722D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32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5DA39-9355-4DA3-AED6-B1D3C177D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79200D-6F63-4E7D-B419-D2169856A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BD699F-AF6F-480A-9EA1-E3F2B8E82F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0A84FA-6614-4CC6-BD1C-03A0585A50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9D3327-93D2-47B5-8BCB-B1DCFA67D7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33AC49-A6B1-492F-B9B5-7CC829592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48C6-F764-4214-A62C-9133017D6C3B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D27BAB-3D32-4D44-8FA7-791DD1762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B5B42C-0D84-4CAA-9E40-C9A33D38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84F6-CF05-4153-8A1D-A4E25722D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1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21D24-1417-48CA-8DEC-367EED00F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20EEB6-C49A-4CAD-9F79-8A3396859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48C6-F764-4214-A62C-9133017D6C3B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1E31B2-5262-4BF5-A9F6-FBF3F5491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6E8AD-C191-4AA6-83D1-FC9E68BBB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84F6-CF05-4153-8A1D-A4E25722D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2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5D62E5-E8F8-43A7-8CDC-45D0F6C51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48C6-F764-4214-A62C-9133017D6C3B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D708F6-2C91-4FB4-9413-925A7DD4B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743071-3806-45E7-8F42-1E93556D9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84F6-CF05-4153-8A1D-A4E25722D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8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CFCE1-FEFD-4D3D-8ABB-B50CEA81F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B99EA-9743-445A-9B34-5BDC90C80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4A3ABD-89AA-4086-8091-658D1C98F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F794EB-D4F9-4C5A-8DF3-F9FEAF6B1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48C6-F764-4214-A62C-9133017D6C3B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FAE153-6184-4EEB-9A74-CC759F434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A73DF9-8E4B-4B30-AFC3-A7923E274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84F6-CF05-4153-8A1D-A4E25722D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2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44128-C171-441C-85BC-D38919643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81C2A5-6461-4A8E-A497-FF999E62E7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D8EED5-009E-4A0F-9F09-31ADB3A9CD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BF1A3-73B4-4B96-A545-DC0462AD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E48C6-F764-4214-A62C-9133017D6C3B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1C274-5E89-4AA2-8970-5704E02C6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DD509B-9786-49C4-B840-B02777787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84F6-CF05-4153-8A1D-A4E25722D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2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139017-24EA-4264-84F4-2D72F7E12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EBE11-6611-4DAB-A53A-7E455BC53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3BAF8-C9BE-4538-A592-6A9FDD9573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E48C6-F764-4214-A62C-9133017D6C3B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81B26-8ABC-4FB0-8926-6D8B9CD41F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302B9-33A9-4B9B-A275-75C5FD16B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E84F6-CF05-4153-8A1D-A4E25722D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058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0">
            <a:extLst>
              <a:ext uri="{FF2B5EF4-FFF2-40B4-BE49-F238E27FC236}">
                <a16:creationId xmlns:a16="http://schemas.microsoft.com/office/drawing/2014/main" id="{F2E6C8DB-121F-404E-8F7B-340C4E40398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5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FEA7DF64-FAD2-4AAA-84EB-3A9FB44B615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966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C001624F-7B07-4E51-8D4D-ECF601C22E1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705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8BCBA04F-BD37-4D6F-B17A-B762B131FD7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167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37392B35-CA33-4876-A085-79CE1FCCB56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923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866ABB37-EDCC-4F76-822F-732C2689AA1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391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64DFB2AD-E351-4051-AB4B-63E8CCDE8C8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434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B622C199-794D-4A91-B371-1EBB72FE5FF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67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B2619160-CC08-4D22-B1F6-27AAB17D40A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995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Malave, Annette</dc:creator>
  <cp:lastModifiedBy>Malave, Annette</cp:lastModifiedBy>
  <cp:revision>1</cp:revision>
  <dcterms:created xsi:type="dcterms:W3CDTF">2019-01-05T19:12:37Z</dcterms:created>
  <dcterms:modified xsi:type="dcterms:W3CDTF">2019-01-05T19:13:54Z</dcterms:modified>
</cp:coreProperties>
</file>