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12" r:id="rId53"/>
    <p:sldId id="309" r:id="rId54"/>
    <p:sldId id="310" r:id="rId55"/>
    <p:sldId id="311" r:id="rId56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9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6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3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2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6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288C9-6893-4830-BE20-4971BF5981D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5AEC-4B69-44AB-9C98-7AA00F42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D2259AC-9C93-4E3F-8D95-6710783FC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0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EE1D557-1F31-4415-B367-C0B7995A5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A267742-7EEC-4D39-9483-54DAD4C300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8DFE685-509F-4C7C-9D1E-4D9E74077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4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4158FDC-76E0-4C91-8D82-6F1803FFD1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9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A66B576-950C-4075-A48B-6C584690D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65F97E2-665F-4FC6-8220-C274FEC6E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2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6DDC426-F6B4-4216-A0B4-B2A507893A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34B4CEE-A61D-4FC0-8D32-6C8CA6B9A4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8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BD41A5F-F184-4BC6-9A32-3AE8F34543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6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2DC1017-74FE-451D-808C-42D49C37B6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1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C1D13B2-3384-4799-AE54-3260462842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3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023A7F4-157B-484B-8396-5281CA7948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5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79210C6-8CCA-48AE-9D8C-5613422178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4BDD8CC-A6DF-4411-9D8B-AF7B1F753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4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B839A85-A8AD-4872-BD49-76E8E5EF06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73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90917BE-D720-4C1D-8D83-2E56988C2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6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480754F-591F-4D76-A3AB-EB003D1D37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71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AA154161-879C-4259-AC4B-462E6B69E3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83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A572038-F1CB-4523-9411-17162F490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82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7AC2F5C-38FE-41A1-8625-B6DF43753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68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B95A531-B13D-4644-86D2-6430AFDF71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62815CF-2EA6-40E0-B35F-DB1190D23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7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55B533A-32A4-4F63-B653-6916C2B3C9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2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CCB67C9-40D4-4222-BB94-CA621DBFA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42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ED828E30-BFA3-4780-83CB-73270977B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CE686D2-BE0C-4E13-85EC-0B8B1D473C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47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CC64BDD-1386-4D56-9E29-81BA1BA5FA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98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C068CEB2-189B-4253-957D-071FD26026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47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40F6F4E3-0FE6-45A9-8DFB-49F65B94FE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37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DBF416E2-D975-4B77-ACFD-65B6287683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8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913D076F-9D6E-4D03-AEA6-2060ADA8D5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92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3E515EDB-3C7D-4DC3-B71D-9E54B87012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0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684D4B0-C301-48BF-A2F4-CD14B5D06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7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B9B22FD2-54C4-4E41-8890-7255383974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37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2ED275C8-3ED1-4BEA-B466-193CF8E48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9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1603A439-3138-43EE-9C82-8C13EDA8B3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24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9574A10-0CFE-4025-AAA8-4A7DA427A8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78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9DD83741-A27D-414F-980E-DE6F9A7BC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96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E10CA1DD-B11F-48F3-B14B-AB878895E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31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5E301B0A-24CE-4E2F-954B-4423E65310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95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CB0BD492-CD71-4020-9FD2-6AE75857AC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1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520D95E2-C92B-40F6-A5E9-8BB3E2311B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98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975FEB4C-64BA-465C-A76F-8B80966586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4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0D195F3-1619-4492-84D4-97A81A3346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29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317E4779-D2F7-4370-9E4A-DA16B771D7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496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C37CE513-72B5-4EDA-A3AD-A3A040779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32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018FF2-6279-4C05-A478-096CCED27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39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26C8AF29-1DD8-4868-9698-1A2083B05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83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CAA63ACF-08C6-4435-9DE6-4EA9053DB5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097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29349FBF-CAC1-4AA3-B183-32AF4EE78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17B5FD1-B38B-4B8E-B3C3-50859D850E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23552AB-32FA-4D50-8F68-D93DAA3D17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6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3A48409-71FF-42D6-B988-A90A2C1378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03773E7-846E-45BC-8591-D675C4171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5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Malave, Annette</dc:creator>
  <cp:lastModifiedBy>Malave, Annette</cp:lastModifiedBy>
  <cp:revision>2</cp:revision>
  <dcterms:created xsi:type="dcterms:W3CDTF">2019-05-02T19:02:18Z</dcterms:created>
  <dcterms:modified xsi:type="dcterms:W3CDTF">2019-05-03T16:19:02Z</dcterms:modified>
</cp:coreProperties>
</file>