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2459-2229-4D7D-AB9F-35BC62CDF5D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78D6-B05F-4A9A-8128-28A8F9D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4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2459-2229-4D7D-AB9F-35BC62CDF5D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78D6-B05F-4A9A-8128-28A8F9D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6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2459-2229-4D7D-AB9F-35BC62CDF5D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78D6-B05F-4A9A-8128-28A8F9D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4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2459-2229-4D7D-AB9F-35BC62CDF5D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78D6-B05F-4A9A-8128-28A8F9D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5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2459-2229-4D7D-AB9F-35BC62CDF5D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78D6-B05F-4A9A-8128-28A8F9D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2459-2229-4D7D-AB9F-35BC62CDF5D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78D6-B05F-4A9A-8128-28A8F9D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5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2459-2229-4D7D-AB9F-35BC62CDF5D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78D6-B05F-4A9A-8128-28A8F9D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3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2459-2229-4D7D-AB9F-35BC62CDF5D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78D6-B05F-4A9A-8128-28A8F9D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1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2459-2229-4D7D-AB9F-35BC62CDF5D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78D6-B05F-4A9A-8128-28A8F9D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2459-2229-4D7D-AB9F-35BC62CDF5D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78D6-B05F-4A9A-8128-28A8F9D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9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2459-2229-4D7D-AB9F-35BC62CDF5D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78D6-B05F-4A9A-8128-28A8F9D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0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2459-2229-4D7D-AB9F-35BC62CDF5D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78D6-B05F-4A9A-8128-28A8F9D8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1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7B2EEA0-06F5-4D23-A820-6EE682938F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7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9ACCDB51-1A46-4B95-8A8F-AB0AC99152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4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F2C9A13-8F5B-4B45-80FA-AAD406E035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046E97D-4861-4117-BE93-D5B4E3A7C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2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A8F8BB0-AD9F-4E27-BE84-7A368598E3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720CDF0-2319-4181-B5FF-B49A76416D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396005D9-9097-4BAE-995C-21A387DCD0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5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7218D6B4-762D-4131-95CC-040AB1F67E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6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48AAFE6D-AFCD-43B9-B2CD-F886414B5A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27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9A6101A0-7C4E-4E0A-BE32-8127F0C60A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20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C5703C5-CC1F-4059-A00A-A12BD7AAA9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3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8E553F2-14FA-45E7-ADBB-BB4EA612A8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2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E2A87A0-ED74-4F92-B1F5-CE4A6F6733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0C58B2BE-D71C-4A81-A460-BF1F2BA9E7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11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6F7D3067-E768-4B0E-8E1F-6603550AB2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07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893C1F14-8A90-4811-BBE2-75AF36E7C0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57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F690876-8DF5-482D-A6DF-A9260119F6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83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39766428-3FCF-459C-A1BE-F50ED0B959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75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790966AB-64CD-4C39-8A9D-904B363DD1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33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A24AB6A-2D63-4112-AE7A-74C4E58B3F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50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FE5B875A-7778-4B0E-B4DB-90A41DD874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31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3A3919A-1158-421B-A17E-3EA3CE1EE1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9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59A8016-68D5-4B34-829E-D941EE0D8C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8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8B213DF-72B0-43AF-8DD2-E71A2D2CE5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47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A713DF4-E0C8-4ED7-B020-192B5CB32E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7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DDC6123B-43F6-45B8-86CB-9301ECCC4E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50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DD774E7D-39F5-45F5-9B50-6358D92FD9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22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17C55E81-4267-4FCB-A533-C0A562E658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19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B55C53F0-4D8B-4469-A35F-0F5F72B2E0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59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30E3C8EF-2877-463E-AE66-4D6CD1A9FD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51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AFABAC4A-B94C-49B2-96D2-8CF29CF9AD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2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1411C69D-9FB5-414D-BD92-0F94B52405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1C7C0C94-D5C2-4ECB-8199-46AA36C8D0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8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0941701C-AB4B-4E78-8310-5E47F963A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79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3D846B66-2C32-4F55-9729-E7EB53D9EA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29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D703C3E3-661D-47A6-8D52-14100A58CD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71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F1CE313D-6647-4093-90E2-602196977B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38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3C2EC298-12EA-4E8E-B933-549DC71104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98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6D24778E-CD77-4E1D-921B-46AA13B94D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98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B0A63E36-1291-4B6B-B21A-31F81D3233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0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6391186D-9D93-4211-9310-60E826E1EE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815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B3B7AD64-74A8-47C8-AF8C-48E1F208BF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06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E301B0E0-2903-4CD5-832C-EC8A74203E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278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7FF72685-C0FB-4038-A73D-25A148841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7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FA0C00A-6D25-4D45-B606-A528EE01B5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59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20902572-EAD7-4436-B5BA-1D4C6C8D83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315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2426597D-AAB0-44D3-9D54-F662195F4A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70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AF52A022-361A-405B-A361-CB168F53E9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081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0A956164-81B8-4B12-BD32-5BB0CE5D97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77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64024076-D092-4288-9670-E3E03BA3C4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2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6071324B-35BB-4DDE-8AA6-41D24E6038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7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46BBC8C1-ECA0-4090-8ACD-12B1F5CC58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1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00D5F0A-E14E-466D-91FE-FF84ED1091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8C6B735-F88D-4A50-A81D-B1BE746425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9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Heracleous</dc:creator>
  <cp:lastModifiedBy>Stephanie Heracleous</cp:lastModifiedBy>
  <cp:revision>1</cp:revision>
  <dcterms:created xsi:type="dcterms:W3CDTF">2020-04-22T16:25:37Z</dcterms:created>
  <dcterms:modified xsi:type="dcterms:W3CDTF">2020-04-22T16:28:22Z</dcterms:modified>
</cp:coreProperties>
</file>