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04C67-56EE-44B2-877E-B85A1B67C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F29B8-DC03-4C49-9806-4C7BE4290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1FB7-4648-4A0F-B6F6-2885244A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9659-6ACC-4D1F-AAFD-69764988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F5F85-28DC-4DDC-AA20-F3AD4600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3E03A-571A-422C-8F17-D795D3E4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108AF-B353-49FF-837E-CC613DEE8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BC87B-AA2E-42CB-97DD-C4D262D4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F1FB9-FE88-4D64-9D00-EA9DA2A6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74CE0-DB25-498F-ACE0-12DF1818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1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D4743-FB23-44E5-B88C-C0BAD8B15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B05C6-9D96-4670-AD8F-E2EC58F21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2A743-0D85-40FC-9125-4B6DEB5C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47D27-6E76-491F-8D4D-A1EFD7D7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9CEB1-F338-4543-89AE-D2D9AD15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71E1C-08D5-443D-AD73-82BCE278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9C2C8-C349-4016-A52D-E2ADDA309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DD39F-ADF0-4515-94AE-6FADBFD6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BE030-B1B8-4E71-BDEF-17E5F831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03B1C-B1BD-4664-9720-465F6DDF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9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05A5-53DE-4E6E-BDF7-8C0BC9D38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51265-913B-4CD4-A572-77B75F142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A03C0-7BF5-4AE5-BD7A-233EED36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D4D9F-9117-4C33-A3B6-258555DB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FE30-2511-4265-A275-801CB50A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4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5C0AE-F33D-4597-975D-CC3CF00B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B81F5-7138-465B-BA13-046964BD9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7B43A-1D69-4A76-A605-343D82ED7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E906B-4F38-4342-9A60-4D443271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5F7CD-C194-4504-8B4B-EAE3C4BD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CBCEA-EA3F-4B8C-AFB3-D42D3CFB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0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B667-8CEF-4E8E-94A8-79C874B9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79398-E4B1-4D5D-9C6D-3100E084F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2A037-ADE6-43F8-A84B-2F1176E86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F0969-F93C-434B-B650-69F481533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D1A93-0368-484B-9E44-A9DE439AE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A2F762-0E78-4683-8E36-7B02F4BC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511AA-A82C-439F-A3B2-7FDDCCD8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DEB4D8-A55F-44FE-B27A-C667B92AF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7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E3F7-B9E3-49BF-B7FA-B4676CB9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B965F4-0553-40E9-8310-FE83C92A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2E822-D340-4261-B3C0-BB7C07A11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F39ABF-AB14-4FA2-849E-95FEF7567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7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CA9EE5-7817-4B4D-964B-C3A354D3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DB5B8-67A3-4B55-9B8E-3CBE845B1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DCA04-1C18-4A4E-88CC-FE0B6044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35B3-2DB7-4873-9F27-FFE2DD34F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FCEE9-4EFD-4677-84D8-4EBF7EBA2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10F3F-0D06-48E5-B6E5-FFF698A7E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7B095-C18A-4E8E-A251-E53DF4B0A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F1FD2-D948-4B85-AE3A-782EED2A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EDF81-1419-4C7E-A8FB-08ADAA47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3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CB99-E2A1-409C-8C8B-DBA0A318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90BD9C-7035-4050-8D1E-FABE82006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A4479-7825-4169-9AAC-3B29EEB85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7E1BB-32C7-4E20-9DA2-32028584F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782CD-C639-4129-9154-E3A0B6F8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F88D9-3FED-4531-9D69-8E197603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7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88328E-5976-4965-93FE-E7D36396D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B6D3C-7D3A-489A-9D85-2ABFA47B3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74620-7470-4116-AA73-1754C964A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23218-8879-4A90-9686-73A9E210A33A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1AD25-CC9A-4FEB-A185-6E960933F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B4176-92BA-4BB6-BDE7-F164DBA2F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8D29-6C0B-4F67-AE10-4C3F099D7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05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FA21D458-042F-45A1-8149-435DF2C0F2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6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B87ECF20-9B32-4FEF-9612-F5B91048AE5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78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10CFE598-18F2-4418-B8D8-E1C60861B28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03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46E264E5-0A55-467D-A335-1A3D38B0721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8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CA8417E3-4811-4438-B7E2-D85F417BC31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5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5AEC046E-D95F-45BB-91D8-896BAE4D52D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0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92DC1834-65FB-4BC2-80DD-6CBA1840798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8C4B8E6B-6AF4-4CBC-9A79-6FB46D8628A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4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9A8C7E7E-1A2D-4F35-B8E2-0B5A9107071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8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2020-01-26T20:24:22Z</dcterms:created>
  <dcterms:modified xsi:type="dcterms:W3CDTF">2020-01-26T20:26:45Z</dcterms:modified>
</cp:coreProperties>
</file>