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04C67-56EE-44B2-877E-B85A1B67C6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BF29B8-DC03-4C49-9806-4C7BE42902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7E1FB7-4648-4A0F-B6F6-2885244A0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3218-8879-4A90-9686-73A9E210A33A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F9659-6ACC-4D1F-AAFD-697649884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F5F85-28DC-4DDC-AA20-F3AD4600D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A8D29-6C0B-4F67-AE10-4C3F099D7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10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3E03A-571A-422C-8F17-D795D3E43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4108AF-B353-49FF-837E-CC613DEE80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5BC87B-AA2E-42CB-97DD-C4D262D4C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3218-8879-4A90-9686-73A9E210A33A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AF1FB9-FE88-4D64-9D00-EA9DA2A6D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374CE0-DB25-498F-ACE0-12DF18180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A8D29-6C0B-4F67-AE10-4C3F099D7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513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8D4743-FB23-44E5-B88C-C0BAD8B15E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5B05C6-9D96-4670-AD8F-E2EC58F218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62A743-0D85-40FC-9125-4B6DEB5CA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3218-8879-4A90-9686-73A9E210A33A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F47D27-6E76-491F-8D4D-A1EFD7D70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F9CEB1-F338-4543-89AE-D2D9AD154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A8D29-6C0B-4F67-AE10-4C3F099D7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013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71E1C-08D5-443D-AD73-82BCE2789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39C2C8-C349-4016-A52D-E2ADDA3099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2DD39F-ADF0-4515-94AE-6FADBFD6D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3218-8879-4A90-9686-73A9E210A33A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6BE030-B1B8-4E71-BDEF-17E5F831B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903B1C-B1BD-4664-9720-465F6DDFC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A8D29-6C0B-4F67-AE10-4C3F099D7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098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F05A5-53DE-4E6E-BDF7-8C0BC9D38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B51265-913B-4CD4-A572-77B75F1424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A03C0-7BF5-4AE5-BD7A-233EED362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3218-8879-4A90-9686-73A9E210A33A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AD4D9F-9117-4C33-A3B6-258555DB4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CFE30-2511-4265-A275-801CB50AC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A8D29-6C0B-4F67-AE10-4C3F099D7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44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5C0AE-F33D-4597-975D-CC3CF00B9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B81F5-7138-465B-BA13-046964BD96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E7B43A-1D69-4A76-A605-343D82ED72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7E906B-4F38-4342-9A60-4D4432715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3218-8879-4A90-9686-73A9E210A33A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25F7CD-C194-4504-8B4B-EAE3C4BD4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CCBCEA-EA3F-4B8C-AFB3-D42D3CFB8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A8D29-6C0B-4F67-AE10-4C3F099D7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905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1B667-8CEF-4E8E-94A8-79C874B9A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679398-E4B1-4D5D-9C6D-3100E084FC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62A037-ADE6-43F8-A84B-2F1176E86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1F0969-F93C-434B-B650-69F4815331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DD1A93-0368-484B-9E44-A9DE439AE5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A2F762-0E78-4683-8E36-7B02F4BC5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3218-8879-4A90-9686-73A9E210A33A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D511AA-A82C-439F-A3B2-7FDDCCD84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DEB4D8-A55F-44FE-B27A-C667B92AF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A8D29-6C0B-4F67-AE10-4C3F099D7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273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1E3F7-B9E3-49BF-B7FA-B4676CB9C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B965F4-0553-40E9-8310-FE83C92AB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3218-8879-4A90-9686-73A9E210A33A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D2E822-D340-4261-B3C0-BB7C07A11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F39ABF-AB14-4FA2-849E-95FEF7567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A8D29-6C0B-4F67-AE10-4C3F099D7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779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CA9EE5-7817-4B4D-964B-C3A354D36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3218-8879-4A90-9686-73A9E210A33A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FDB5B8-67A3-4B55-9B8E-3CBE845B1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BDCA04-1C18-4A4E-88CC-FE0B6044F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A8D29-6C0B-4F67-AE10-4C3F099D7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38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D35B3-2DB7-4873-9F27-FFE2DD34F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FCEE9-4EFD-4677-84D8-4EBF7EBA2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710F3F-0D06-48E5-B6E5-FFF698A7EF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97B095-C18A-4E8E-A251-E53DF4B0A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3218-8879-4A90-9686-73A9E210A33A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AF1FD2-D948-4B85-AE3A-782EED2AC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6EDF81-1419-4C7E-A8FB-08ADAA473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A8D29-6C0B-4F67-AE10-4C3F099D7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330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1CB99-E2A1-409C-8C8B-DBA0A3181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90BD9C-7035-4050-8D1E-FABE820069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CA4479-7825-4169-9AAC-3B29EEB850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7E1BB-32C7-4E20-9DA2-32028584F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3218-8879-4A90-9686-73A9E210A33A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F782CD-C639-4129-9154-E3A0B6F8E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EF88D9-3FED-4531-9D69-8E1976032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A8D29-6C0B-4F67-AE10-4C3F099D7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274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88328E-5976-4965-93FE-E7D36396D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5B6D3C-7D3A-489A-9D85-2ABFA47B31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E74620-7470-4116-AA73-1754C964A9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23218-8879-4A90-9686-73A9E210A33A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E1AD25-CC9A-4FEB-A185-6E960933F0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BB4176-92BA-4BB6-BDE7-F164DBA2F1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A8D29-6C0B-4F67-AE10-4C3F099D7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5054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">
            <a:extLst>
              <a:ext uri="{FF2B5EF4-FFF2-40B4-BE49-F238E27FC236}">
                <a16:creationId xmlns:a16="http://schemas.microsoft.com/office/drawing/2014/main" id="{FA21D458-042F-45A1-8149-435DF2C0F22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265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">
            <a:extLst>
              <a:ext uri="{FF2B5EF4-FFF2-40B4-BE49-F238E27FC236}">
                <a16:creationId xmlns:a16="http://schemas.microsoft.com/office/drawing/2014/main" id="{B87ECF20-9B32-4FEF-9612-F5B91048AE5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784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">
            <a:extLst>
              <a:ext uri="{FF2B5EF4-FFF2-40B4-BE49-F238E27FC236}">
                <a16:creationId xmlns:a16="http://schemas.microsoft.com/office/drawing/2014/main" id="{10CFE598-18F2-4418-B8D8-E1C60861B28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034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4">
            <a:extLst>
              <a:ext uri="{FF2B5EF4-FFF2-40B4-BE49-F238E27FC236}">
                <a16:creationId xmlns:a16="http://schemas.microsoft.com/office/drawing/2014/main" id="{46E264E5-0A55-467D-A335-1A3D38B0721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389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5">
            <a:extLst>
              <a:ext uri="{FF2B5EF4-FFF2-40B4-BE49-F238E27FC236}">
                <a16:creationId xmlns:a16="http://schemas.microsoft.com/office/drawing/2014/main" id="{CA8417E3-4811-4438-B7E2-D85F417BC31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650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6">
            <a:extLst>
              <a:ext uri="{FF2B5EF4-FFF2-40B4-BE49-F238E27FC236}">
                <a16:creationId xmlns:a16="http://schemas.microsoft.com/office/drawing/2014/main" id="{5AEC046E-D95F-45BB-91D8-896BAE4D52D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906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7">
            <a:extLst>
              <a:ext uri="{FF2B5EF4-FFF2-40B4-BE49-F238E27FC236}">
                <a16:creationId xmlns:a16="http://schemas.microsoft.com/office/drawing/2014/main" id="{92DC1834-65FB-4BC2-80DD-6CBA1840798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68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8">
            <a:extLst>
              <a:ext uri="{FF2B5EF4-FFF2-40B4-BE49-F238E27FC236}">
                <a16:creationId xmlns:a16="http://schemas.microsoft.com/office/drawing/2014/main" id="{8C4B8E6B-6AF4-4CBC-9A79-6FB46D8628A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840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9">
            <a:extLst>
              <a:ext uri="{FF2B5EF4-FFF2-40B4-BE49-F238E27FC236}">
                <a16:creationId xmlns:a16="http://schemas.microsoft.com/office/drawing/2014/main" id="{9A8C7E7E-1A2D-4F35-B8E2-0B5A9107071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888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Malave, Annette</dc:creator>
  <cp:lastModifiedBy>Malave, Annette</cp:lastModifiedBy>
  <cp:revision>1</cp:revision>
  <dcterms:created xsi:type="dcterms:W3CDTF">2020-01-26T20:24:22Z</dcterms:created>
  <dcterms:modified xsi:type="dcterms:W3CDTF">2020-01-26T20:26:45Z</dcterms:modified>
</cp:coreProperties>
</file>