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174DB-4565-4742-A7F4-1E254E6A1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84212-3CCF-4BE5-86E4-D996E13A6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A24A0-4C31-47B5-89FB-8583EA9F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51BF3-C159-4A94-AC69-04933C83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DDA52-E1C3-47C6-84B0-BF2C078F4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7318-2657-41AB-82DB-051CF842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BD2E6-5586-4619-BFB1-FA7E67896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752E3-0C95-4BB7-8DF1-AAD5F840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3D0CC-60E7-4F7A-A03E-211902779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BF8CA-68F9-44C3-8BEF-8ED12F8F5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5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03151-9FF7-478E-A5C9-F969A6AE8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88FAF-1806-4F1D-AA29-64E5C7211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B3591-7EEA-43BC-BD39-E83FF9699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5CF43-EC1C-403C-BFE3-7D8793443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C2F2C-8EE4-44D6-94F3-CA3C2EC74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4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5C6F7-C87D-4BA1-BB76-33781DA48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884BB-1448-41F3-8842-8E4E2DC91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3B1A-02AC-4BFD-ADE1-577324DA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4C9F0-E4AC-47AC-B495-17122B1BE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62733-1FA7-4C1F-8C37-93881F4D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8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DB82-14B3-40B4-A60F-14FB7F2D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719FE-C99F-4F05-8E50-E284C0386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E5400-02C0-4C39-AC5F-B40A9120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2FD3B-118C-4FE8-8CCF-DD6468D2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4A7D4-9964-4AC4-AF2D-A46D4697C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782A2-C4B1-4525-9EB4-4A540C26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92733-9749-405B-B513-ACDBD95FA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8A5F2-F97C-411E-8962-D6C2FBE00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CEB2A-4B3D-4200-A566-657703FA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67FC8-C628-40B1-8CE4-52D61203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47490-AC35-42D2-93F2-2C8E08CF7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6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5A25-F058-4023-9B62-6B12CD27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CAFFD-8154-4C86-B096-00F1F33E3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2282C-3F1D-432B-AE8C-92910B653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2B8F2-FB3A-4357-9493-13EA3B8D7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3E42A8-CC1D-49D1-A93F-BACFC64B6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BD7BC6-52A2-4493-AADB-D6265BBA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57F4D1-2020-41B7-A2FC-881D258BA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6A556-DFBB-4C99-BC81-3D758F6DC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7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3DD7D-94C2-494A-8C2F-ED7115FC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2EF7E-FBF3-4A5B-B5DD-17981A3A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6A0AC9-BF71-4EB6-8A48-092E6DF71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75F82-17E0-4B93-855C-5BE052E0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3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2D83BF-F2D2-4E39-9B8C-977C6D7C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1780DC-0C63-4CA9-B215-010CEF9B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AB1E0-D543-4EF8-AAFE-525690279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6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17C4-5E73-4FDB-AFDA-7F6D4125F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5768-1C28-41CE-B778-087C69DA9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69924-C0BD-4B87-A8F8-87DC84E0E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B0AF8-1541-4B3B-8CBC-382607C01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34EC1-3B7A-4078-8E39-A56B37F6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1117C-9B68-4213-8F8B-9AB587BC5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B4C83-FE8A-4B7E-9E7F-F2CE9FD80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54A3B1-C37F-49B7-84DF-37E57D22AE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D5B59-9F0C-4E20-97F1-9AEB43D88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A61A0-2F89-4901-BDB6-6FA45C9CF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65856-F113-4FB5-95A3-03521632A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F40A-9256-4739-8AC1-7A82EEE68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78B63D-6550-4004-B327-14FAB63B0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56588-D92C-400B-8F8D-87EC87E99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E6859-90E9-4812-915D-F23C3D6C2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32F8D-A4E7-4E66-89CC-4597CE9C268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4B2E6-FB89-46F7-9227-280422D11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D2552-D4E2-4B5B-BCCF-62453EA40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AEB23-183B-4C98-AEBD-A19B2D6F7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59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38696BE5-2442-47C6-BCD4-0FFD01CF44D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939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03B45109-A3E3-4527-B261-1501B19223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86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94750172-00C5-47E9-930E-A3524AC404D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89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6BE7AD78-0011-4444-9DF5-8D017826963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03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2E4F46D7-07FB-40A4-A68E-E8C3FC9F626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6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F3A1C17C-AF84-41D9-96AD-7CE704B028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2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CFF59652-413F-4314-8816-FAD99F7F2AB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9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DFA68534-822D-44EB-915E-75DCAB44C37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51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935537A4-5ECD-4763-B3A1-295195B1B8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5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2084DFEB-BC0F-488F-9D4D-89FDB743216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6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2020-03-04T19:39:42Z</dcterms:created>
  <dcterms:modified xsi:type="dcterms:W3CDTF">2020-03-04T19:40:34Z</dcterms:modified>
</cp:coreProperties>
</file>