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  <p:sldId id="289" r:id="rId34"/>
    <p:sldId id="290" r:id="rId35"/>
    <p:sldId id="291" r:id="rId36"/>
    <p:sldId id="292" r:id="rId37"/>
    <p:sldId id="293" r:id="rId38"/>
    <p:sldId id="294" r:id="rId39"/>
    <p:sldId id="295" r:id="rId40"/>
    <p:sldId id="296" r:id="rId41"/>
    <p:sldId id="297" r:id="rId42"/>
    <p:sldId id="298" r:id="rId43"/>
    <p:sldId id="299" r:id="rId44"/>
    <p:sldId id="300" r:id="rId45"/>
    <p:sldId id="301" r:id="rId46"/>
    <p:sldId id="302" r:id="rId47"/>
    <p:sldId id="303" r:id="rId48"/>
    <p:sldId id="304" r:id="rId49"/>
    <p:sldId id="305" r:id="rId50"/>
    <p:sldId id="306" r:id="rId51"/>
    <p:sldId id="307" r:id="rId52"/>
    <p:sldId id="308" r:id="rId53"/>
    <p:sldId id="309" r:id="rId54"/>
    <p:sldId id="310" r:id="rId55"/>
    <p:sldId id="311" r:id="rId56"/>
    <p:sldId id="312" r:id="rId57"/>
    <p:sldId id="313" r:id="rId58"/>
    <p:sldId id="314" r:id="rId59"/>
    <p:sldId id="315" r:id="rId60"/>
    <p:sldId id="316" r:id="rId61"/>
    <p:sldId id="317" r:id="rId62"/>
  </p:sldIdLst>
  <p:sldSz cx="12192000" cy="6858000"/>
  <p:notesSz cx="6858000" cy="9144000"/>
  <p:photoAlbum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17" d="100"/>
          <a:sy n="117" d="100"/>
        </p:scale>
        <p:origin x="318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tableStyles" Target="tableStyle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3F58FB-13FC-4EA1-0361-2A197EF1054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5673F6A-4228-FFF4-5AD0-74B47CD2F34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061C99A-FB35-6190-40DE-F8AC117EE3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28D00-138A-4D21-B7F5-E92BC0CADCCB}" type="datetimeFigureOut">
              <a:rPr lang="en-US" smtClean="0"/>
              <a:t>2/13/2025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2E810B2-9242-531B-245A-855107F8C1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4CB0557-4CF4-C118-F001-DECE92D116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2EF80A-BE70-42AA-9D20-D83EB7A992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48551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28E0B7-22A2-A89A-7B6C-60D72DAB0D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69D0A74-D6B5-ECD1-EBEA-300A5C6BA7B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87AD5C7-5F2E-5DC1-EAB5-CBA246251A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28D00-138A-4D21-B7F5-E92BC0CADCCB}" type="datetimeFigureOut">
              <a:rPr lang="en-US" smtClean="0"/>
              <a:t>2/13/2025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5187576-97AE-7F25-3B80-DFB6A04463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9817AD7-B0CE-5DC5-AE91-1B2F1ACCA0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2EF80A-BE70-42AA-9D20-D83EB7A992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39941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35F7FE8-EE23-7586-FC62-99299F6A38A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4BA907E-E19C-B979-172B-597C11F5625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8A8D65E-92F8-289B-843A-CA9B3BF8A7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28D00-138A-4D21-B7F5-E92BC0CADCCB}" type="datetimeFigureOut">
              <a:rPr lang="en-US" smtClean="0"/>
              <a:t>2/13/2025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3853DF5-A478-C720-E759-E062B78596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B0899BD-C8D4-5673-F14A-37A17F91FB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2EF80A-BE70-42AA-9D20-D83EB7A992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1733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00F047-4A4F-47CE-C714-9E47F31262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B06E35-EF92-C7E1-621D-436923B651B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5026CB5-6263-B6E4-2B67-2352762C59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28D00-138A-4D21-B7F5-E92BC0CADCCB}" type="datetimeFigureOut">
              <a:rPr lang="en-US" smtClean="0"/>
              <a:t>2/13/2025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917FD8-B3E7-CF21-334F-B0D05EE6A4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2214E46-EE44-6CF5-0CF3-778736C004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2EF80A-BE70-42AA-9D20-D83EB7A992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02904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CE6C71-A070-85CD-3174-FC0D0D47E7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91A7F84-63C3-9C2F-FAAC-8C47DFF105D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0B82F48-21AE-B46E-794C-55D6670E92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28D00-138A-4D21-B7F5-E92BC0CADCCB}" type="datetimeFigureOut">
              <a:rPr lang="en-US" smtClean="0"/>
              <a:t>2/13/2025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32E3653-5DC5-8D62-8F85-BE3C30730A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57D256C-6E6A-CCC9-78A8-6B3523CC45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2EF80A-BE70-42AA-9D20-D83EB7A992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85038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E2F335-045C-E006-5B43-BE2E4D0AC7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7830D2-7FA0-8D7C-E9B7-836FD51EDDE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3313905-0D88-33E4-96D3-1C50F2EAF2E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9F60880-AEEB-E266-B3E6-CCF2BD098B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28D00-138A-4D21-B7F5-E92BC0CADCCB}" type="datetimeFigureOut">
              <a:rPr lang="en-US" smtClean="0"/>
              <a:t>2/13/2025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A45778F-BEA2-86F9-B889-841A43E9A9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514F791-46CA-5839-9DA5-7E1D8336E6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2EF80A-BE70-42AA-9D20-D83EB7A992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47063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04CDD8-F0AF-4A4A-B76F-5279B0ACAB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15CCFF6-D8B7-C17F-6BDA-751EA527A4F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B1F6A84-4D99-7CC2-2B9A-8EBD88DE905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251D98C-60AC-2E34-8D4B-A3E444E990D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6991186-21DA-D784-FF70-8ECC1F3E39E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BF8F328-A013-8186-9B03-3F427314DC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28D00-138A-4D21-B7F5-E92BC0CADCCB}" type="datetimeFigureOut">
              <a:rPr lang="en-US" smtClean="0"/>
              <a:t>2/13/2025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DBB5968-A615-6DC8-EFEE-53413FD61F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01EF68C-7BDD-DF79-8AA2-1220AF863F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2EF80A-BE70-42AA-9D20-D83EB7A992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30736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8571C7-3756-E1A7-F3BC-8176D2C1AB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B87C97D-FBB5-E5B0-967A-0D574A7121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28D00-138A-4D21-B7F5-E92BC0CADCCB}" type="datetimeFigureOut">
              <a:rPr lang="en-US" smtClean="0"/>
              <a:t>2/13/2025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1CD19A7-5778-C30B-305B-894D8EF82D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16B4A93-DA6D-A649-EBBF-6E7F092779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2EF80A-BE70-42AA-9D20-D83EB7A992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40346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1E6CE04-B20E-F9EE-CEA5-37D10A4BE5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28D00-138A-4D21-B7F5-E92BC0CADCCB}" type="datetimeFigureOut">
              <a:rPr lang="en-US" smtClean="0"/>
              <a:t>2/13/2025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0424E04-3161-1891-6DFC-E8BEA5E832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6D377F3-2CBC-91EE-1619-4DB90C6340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2EF80A-BE70-42AA-9D20-D83EB7A992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17377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7590F9-4B06-B767-D154-C37CE3233F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9216B9-CB05-D5C6-1586-7437F31C0D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933D35A-9404-AA72-56C9-FF05F1B6380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DAB985C-8C7A-132C-CB66-795D33A9E3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28D00-138A-4D21-B7F5-E92BC0CADCCB}" type="datetimeFigureOut">
              <a:rPr lang="en-US" smtClean="0"/>
              <a:t>2/13/2025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0455EFC-EE4F-ABD5-1E4B-E71B007249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56D7397-AA69-3DBB-F29B-BA4A643C43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2EF80A-BE70-42AA-9D20-D83EB7A992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7692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407BB6-151C-4EDC-CF0A-5891C00AD7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0494C73-9450-1F0C-2779-8A2A65A7659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E6F36F6-384C-74E8-C28B-7AC65E840E6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0785979-FCAC-0D79-0150-94B787A978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28D00-138A-4D21-B7F5-E92BC0CADCCB}" type="datetimeFigureOut">
              <a:rPr lang="en-US" smtClean="0"/>
              <a:t>2/13/2025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1D9BD9E-2C6C-B255-810F-FE4C567A68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238129E-C977-FDCD-8BF8-83CD1314D2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2EF80A-BE70-42AA-9D20-D83EB7A992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94462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9AB2356-4297-980C-D0D2-21FC948BAE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CDE20BE-A27E-3DA9-D028-994C47C7451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D687978-1DC6-594F-F42F-E690ED400BA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E728D00-138A-4D21-B7F5-E92BC0CADCCB}" type="datetimeFigureOut">
              <a:rPr lang="en-US" smtClean="0"/>
              <a:t>2/13/2025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9A6AA3C-CC95-07FB-8776-713E1B992AB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5317594-D436-0F27-BF69-83AEBCB097E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5F2EF80A-BE70-42AA-9D20-D83EB7A992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086617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G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G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G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G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G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G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G"/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JPG"/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">
            <a:extLst>
              <a:ext uri="{FF2B5EF4-FFF2-40B4-BE49-F238E27FC236}">
                <a16:creationId xmlns:a16="http://schemas.microsoft.com/office/drawing/2014/main" id="{3DFA6971-48E1-A0C7-39A1-17733D8A86D3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532559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0">
            <a:extLst>
              <a:ext uri="{FF2B5EF4-FFF2-40B4-BE49-F238E27FC236}">
                <a16:creationId xmlns:a16="http://schemas.microsoft.com/office/drawing/2014/main" id="{285DCCDE-AFB0-F76D-BCA0-DF2A79283FDA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252393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1">
            <a:extLst>
              <a:ext uri="{FF2B5EF4-FFF2-40B4-BE49-F238E27FC236}">
                <a16:creationId xmlns:a16="http://schemas.microsoft.com/office/drawing/2014/main" id="{C23A5BD5-F6FA-E233-66A9-77CAE981406E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506736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2">
            <a:extLst>
              <a:ext uri="{FF2B5EF4-FFF2-40B4-BE49-F238E27FC236}">
                <a16:creationId xmlns:a16="http://schemas.microsoft.com/office/drawing/2014/main" id="{936AEC26-CB55-38D0-C935-F29B3712C897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009311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3">
            <a:extLst>
              <a:ext uri="{FF2B5EF4-FFF2-40B4-BE49-F238E27FC236}">
                <a16:creationId xmlns:a16="http://schemas.microsoft.com/office/drawing/2014/main" id="{03351DA2-1DC1-D290-2794-077C0500FBA3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141532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4">
            <a:extLst>
              <a:ext uri="{FF2B5EF4-FFF2-40B4-BE49-F238E27FC236}">
                <a16:creationId xmlns:a16="http://schemas.microsoft.com/office/drawing/2014/main" id="{46A89E28-BEF9-D2EC-85D3-BEA4B2C4631B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526209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5">
            <a:extLst>
              <a:ext uri="{FF2B5EF4-FFF2-40B4-BE49-F238E27FC236}">
                <a16:creationId xmlns:a16="http://schemas.microsoft.com/office/drawing/2014/main" id="{B15E2AF9-F8D5-585D-5698-B20FC1027E08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468314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6">
            <a:extLst>
              <a:ext uri="{FF2B5EF4-FFF2-40B4-BE49-F238E27FC236}">
                <a16:creationId xmlns:a16="http://schemas.microsoft.com/office/drawing/2014/main" id="{D5333CA5-C286-C302-EC11-65B209A0A4C0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805296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7">
            <a:extLst>
              <a:ext uri="{FF2B5EF4-FFF2-40B4-BE49-F238E27FC236}">
                <a16:creationId xmlns:a16="http://schemas.microsoft.com/office/drawing/2014/main" id="{5B0C2BDE-391D-A3EF-EBAD-B0239C098846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956581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8">
            <a:extLst>
              <a:ext uri="{FF2B5EF4-FFF2-40B4-BE49-F238E27FC236}">
                <a16:creationId xmlns:a16="http://schemas.microsoft.com/office/drawing/2014/main" id="{B7AA0234-595A-5E5E-2225-CCCB54691CB9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952419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9">
            <a:extLst>
              <a:ext uri="{FF2B5EF4-FFF2-40B4-BE49-F238E27FC236}">
                <a16:creationId xmlns:a16="http://schemas.microsoft.com/office/drawing/2014/main" id="{6EAF34B3-139D-679F-8E8F-5D967CCE9990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35621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2">
            <a:extLst>
              <a:ext uri="{FF2B5EF4-FFF2-40B4-BE49-F238E27FC236}">
                <a16:creationId xmlns:a16="http://schemas.microsoft.com/office/drawing/2014/main" id="{0A78E4D4-771F-C57A-3CC5-2E96C28E9F2C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470298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20">
            <a:extLst>
              <a:ext uri="{FF2B5EF4-FFF2-40B4-BE49-F238E27FC236}">
                <a16:creationId xmlns:a16="http://schemas.microsoft.com/office/drawing/2014/main" id="{33A07FC2-4CFD-7A14-324F-8BC8ED5BD5BD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994263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21">
            <a:extLst>
              <a:ext uri="{FF2B5EF4-FFF2-40B4-BE49-F238E27FC236}">
                <a16:creationId xmlns:a16="http://schemas.microsoft.com/office/drawing/2014/main" id="{BC6CE790-235D-1F98-8892-CBFA119E4B5C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996648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22">
            <a:extLst>
              <a:ext uri="{FF2B5EF4-FFF2-40B4-BE49-F238E27FC236}">
                <a16:creationId xmlns:a16="http://schemas.microsoft.com/office/drawing/2014/main" id="{F2B15FAE-610E-3FAE-B079-A728885BFBC3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992270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23">
            <a:extLst>
              <a:ext uri="{FF2B5EF4-FFF2-40B4-BE49-F238E27FC236}">
                <a16:creationId xmlns:a16="http://schemas.microsoft.com/office/drawing/2014/main" id="{900E06ED-D16D-6B3E-29D0-4BAD92DE6C50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598283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24">
            <a:extLst>
              <a:ext uri="{FF2B5EF4-FFF2-40B4-BE49-F238E27FC236}">
                <a16:creationId xmlns:a16="http://schemas.microsoft.com/office/drawing/2014/main" id="{F8F66230-8018-274F-83D0-09ADF7E6B440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145062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25">
            <a:extLst>
              <a:ext uri="{FF2B5EF4-FFF2-40B4-BE49-F238E27FC236}">
                <a16:creationId xmlns:a16="http://schemas.microsoft.com/office/drawing/2014/main" id="{16147484-D70F-F61B-2954-BADC7C144693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405509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26">
            <a:extLst>
              <a:ext uri="{FF2B5EF4-FFF2-40B4-BE49-F238E27FC236}">
                <a16:creationId xmlns:a16="http://schemas.microsoft.com/office/drawing/2014/main" id="{0069D405-8511-FF93-49A6-F55FCE51A8CA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11899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27">
            <a:extLst>
              <a:ext uri="{FF2B5EF4-FFF2-40B4-BE49-F238E27FC236}">
                <a16:creationId xmlns:a16="http://schemas.microsoft.com/office/drawing/2014/main" id="{B34575E4-875F-8373-E8FF-0E7486689037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238723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28">
            <a:extLst>
              <a:ext uri="{FF2B5EF4-FFF2-40B4-BE49-F238E27FC236}">
                <a16:creationId xmlns:a16="http://schemas.microsoft.com/office/drawing/2014/main" id="{83734154-10F6-6689-7730-4B92F0F6E5AF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307435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29">
            <a:extLst>
              <a:ext uri="{FF2B5EF4-FFF2-40B4-BE49-F238E27FC236}">
                <a16:creationId xmlns:a16="http://schemas.microsoft.com/office/drawing/2014/main" id="{6795708A-F12B-0393-0BEF-91D21F6ECEA2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04008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3">
            <a:extLst>
              <a:ext uri="{FF2B5EF4-FFF2-40B4-BE49-F238E27FC236}">
                <a16:creationId xmlns:a16="http://schemas.microsoft.com/office/drawing/2014/main" id="{F353EBE4-1074-18A8-F9DF-5D9A5D9C3A51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265367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30">
            <a:extLst>
              <a:ext uri="{FF2B5EF4-FFF2-40B4-BE49-F238E27FC236}">
                <a16:creationId xmlns:a16="http://schemas.microsoft.com/office/drawing/2014/main" id="{0375BD1C-4BB2-8A46-1604-F831E946A49E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979433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31">
            <a:extLst>
              <a:ext uri="{FF2B5EF4-FFF2-40B4-BE49-F238E27FC236}">
                <a16:creationId xmlns:a16="http://schemas.microsoft.com/office/drawing/2014/main" id="{FC56B288-AB8C-27BA-0A0C-BA05CE6DA4E1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853048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32">
            <a:extLst>
              <a:ext uri="{FF2B5EF4-FFF2-40B4-BE49-F238E27FC236}">
                <a16:creationId xmlns:a16="http://schemas.microsoft.com/office/drawing/2014/main" id="{183624BA-EC4B-6EDC-63C3-70884977D526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770057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33">
            <a:extLst>
              <a:ext uri="{FF2B5EF4-FFF2-40B4-BE49-F238E27FC236}">
                <a16:creationId xmlns:a16="http://schemas.microsoft.com/office/drawing/2014/main" id="{D379658B-4272-7A60-88B9-2E006A281408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622024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34">
            <a:extLst>
              <a:ext uri="{FF2B5EF4-FFF2-40B4-BE49-F238E27FC236}">
                <a16:creationId xmlns:a16="http://schemas.microsoft.com/office/drawing/2014/main" id="{29559AE4-9952-18CA-26E0-FD188445776F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481314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35">
            <a:extLst>
              <a:ext uri="{FF2B5EF4-FFF2-40B4-BE49-F238E27FC236}">
                <a16:creationId xmlns:a16="http://schemas.microsoft.com/office/drawing/2014/main" id="{B0AA20B8-016F-809F-E691-E4C51F0081DA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32069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36">
            <a:extLst>
              <a:ext uri="{FF2B5EF4-FFF2-40B4-BE49-F238E27FC236}">
                <a16:creationId xmlns:a16="http://schemas.microsoft.com/office/drawing/2014/main" id="{B8847BBB-EFDE-0C21-BDB3-62411A39D752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03002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37">
            <a:extLst>
              <a:ext uri="{FF2B5EF4-FFF2-40B4-BE49-F238E27FC236}">
                <a16:creationId xmlns:a16="http://schemas.microsoft.com/office/drawing/2014/main" id="{8E2F83B5-80A6-CFD2-6A4D-51578A6D2351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568390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38">
            <a:extLst>
              <a:ext uri="{FF2B5EF4-FFF2-40B4-BE49-F238E27FC236}">
                <a16:creationId xmlns:a16="http://schemas.microsoft.com/office/drawing/2014/main" id="{D0F6E253-533F-4FAE-B8EA-AAC5105DB363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282618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39">
            <a:extLst>
              <a:ext uri="{FF2B5EF4-FFF2-40B4-BE49-F238E27FC236}">
                <a16:creationId xmlns:a16="http://schemas.microsoft.com/office/drawing/2014/main" id="{9E3E9138-C01D-FB0F-7D05-DA973DF8DF9A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8353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4">
            <a:extLst>
              <a:ext uri="{FF2B5EF4-FFF2-40B4-BE49-F238E27FC236}">
                <a16:creationId xmlns:a16="http://schemas.microsoft.com/office/drawing/2014/main" id="{439C88AE-A6F9-5B4D-604C-EC06958B52C5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4299033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40">
            <a:extLst>
              <a:ext uri="{FF2B5EF4-FFF2-40B4-BE49-F238E27FC236}">
                <a16:creationId xmlns:a16="http://schemas.microsoft.com/office/drawing/2014/main" id="{6094A861-7B39-16D2-F507-B66B8F59D63E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2026345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41">
            <a:extLst>
              <a:ext uri="{FF2B5EF4-FFF2-40B4-BE49-F238E27FC236}">
                <a16:creationId xmlns:a16="http://schemas.microsoft.com/office/drawing/2014/main" id="{7330DB63-7509-0D90-4FD0-B02A2A381EEB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059692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42">
            <a:extLst>
              <a:ext uri="{FF2B5EF4-FFF2-40B4-BE49-F238E27FC236}">
                <a16:creationId xmlns:a16="http://schemas.microsoft.com/office/drawing/2014/main" id="{65B19237-9113-334C-5813-5EE9716EB7AF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1501640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43">
            <a:extLst>
              <a:ext uri="{FF2B5EF4-FFF2-40B4-BE49-F238E27FC236}">
                <a16:creationId xmlns:a16="http://schemas.microsoft.com/office/drawing/2014/main" id="{94B5197E-D5E0-6E83-54AB-57E514759138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75377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44">
            <a:extLst>
              <a:ext uri="{FF2B5EF4-FFF2-40B4-BE49-F238E27FC236}">
                <a16:creationId xmlns:a16="http://schemas.microsoft.com/office/drawing/2014/main" id="{E3FE72D7-A60D-4403-9CBE-8C6D382586B3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8584246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45">
            <a:extLst>
              <a:ext uri="{FF2B5EF4-FFF2-40B4-BE49-F238E27FC236}">
                <a16:creationId xmlns:a16="http://schemas.microsoft.com/office/drawing/2014/main" id="{0DF1B152-0000-9024-9EE5-FD4E1FC29F36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5925654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46">
            <a:extLst>
              <a:ext uri="{FF2B5EF4-FFF2-40B4-BE49-F238E27FC236}">
                <a16:creationId xmlns:a16="http://schemas.microsoft.com/office/drawing/2014/main" id="{17B60107-6BA3-A88B-A5D1-1BAEE61A10F1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231405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47">
            <a:extLst>
              <a:ext uri="{FF2B5EF4-FFF2-40B4-BE49-F238E27FC236}">
                <a16:creationId xmlns:a16="http://schemas.microsoft.com/office/drawing/2014/main" id="{A76D602C-3414-205D-1BBE-C6D526299E75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6160089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48">
            <a:extLst>
              <a:ext uri="{FF2B5EF4-FFF2-40B4-BE49-F238E27FC236}">
                <a16:creationId xmlns:a16="http://schemas.microsoft.com/office/drawing/2014/main" id="{79240825-8A4E-3BCB-0825-C43E5E8C1C25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4467841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49">
            <a:extLst>
              <a:ext uri="{FF2B5EF4-FFF2-40B4-BE49-F238E27FC236}">
                <a16:creationId xmlns:a16="http://schemas.microsoft.com/office/drawing/2014/main" id="{E2E784C3-18D1-B71D-36CC-4488F0580B33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65765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5">
            <a:extLst>
              <a:ext uri="{FF2B5EF4-FFF2-40B4-BE49-F238E27FC236}">
                <a16:creationId xmlns:a16="http://schemas.microsoft.com/office/drawing/2014/main" id="{6A34107B-F31D-B3F6-4575-C2B962309DB8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1483330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50">
            <a:extLst>
              <a:ext uri="{FF2B5EF4-FFF2-40B4-BE49-F238E27FC236}">
                <a16:creationId xmlns:a16="http://schemas.microsoft.com/office/drawing/2014/main" id="{36A91F3F-3F0A-E020-7502-2516FDD8B6A4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9963437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51">
            <a:extLst>
              <a:ext uri="{FF2B5EF4-FFF2-40B4-BE49-F238E27FC236}">
                <a16:creationId xmlns:a16="http://schemas.microsoft.com/office/drawing/2014/main" id="{6FD9D462-281F-880D-8C4E-A4E5BAD61453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7882984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52">
            <a:extLst>
              <a:ext uri="{FF2B5EF4-FFF2-40B4-BE49-F238E27FC236}">
                <a16:creationId xmlns:a16="http://schemas.microsoft.com/office/drawing/2014/main" id="{5C2D31E8-F08C-0FF4-14B0-56BFAC108041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3434063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53">
            <a:extLst>
              <a:ext uri="{FF2B5EF4-FFF2-40B4-BE49-F238E27FC236}">
                <a16:creationId xmlns:a16="http://schemas.microsoft.com/office/drawing/2014/main" id="{F800333D-92BF-0575-5DDE-0FB71EF90D70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5369191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54">
            <a:extLst>
              <a:ext uri="{FF2B5EF4-FFF2-40B4-BE49-F238E27FC236}">
                <a16:creationId xmlns:a16="http://schemas.microsoft.com/office/drawing/2014/main" id="{C0D9D08B-0683-2E3F-2CEF-F9B5B333E00F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8574492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55">
            <a:extLst>
              <a:ext uri="{FF2B5EF4-FFF2-40B4-BE49-F238E27FC236}">
                <a16:creationId xmlns:a16="http://schemas.microsoft.com/office/drawing/2014/main" id="{7A6B2443-AE0E-CACA-C918-4A114696F64D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7421920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56">
            <a:extLst>
              <a:ext uri="{FF2B5EF4-FFF2-40B4-BE49-F238E27FC236}">
                <a16:creationId xmlns:a16="http://schemas.microsoft.com/office/drawing/2014/main" id="{8FEC1392-8AD8-4287-0313-E700E20B72F1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1961278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57">
            <a:extLst>
              <a:ext uri="{FF2B5EF4-FFF2-40B4-BE49-F238E27FC236}">
                <a16:creationId xmlns:a16="http://schemas.microsoft.com/office/drawing/2014/main" id="{C710EEC7-32B6-1BC5-640F-0D23CCA736C0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9180600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58">
            <a:extLst>
              <a:ext uri="{FF2B5EF4-FFF2-40B4-BE49-F238E27FC236}">
                <a16:creationId xmlns:a16="http://schemas.microsoft.com/office/drawing/2014/main" id="{40102670-B2AC-5808-C43A-671A63F774D2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2119046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59">
            <a:extLst>
              <a:ext uri="{FF2B5EF4-FFF2-40B4-BE49-F238E27FC236}">
                <a16:creationId xmlns:a16="http://schemas.microsoft.com/office/drawing/2014/main" id="{1C076CB1-9BD3-3C2C-0C53-67383FA1415B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92488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6">
            <a:extLst>
              <a:ext uri="{FF2B5EF4-FFF2-40B4-BE49-F238E27FC236}">
                <a16:creationId xmlns:a16="http://schemas.microsoft.com/office/drawing/2014/main" id="{C281C423-D655-2380-B768-A861A5F620B9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7755764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60">
            <a:extLst>
              <a:ext uri="{FF2B5EF4-FFF2-40B4-BE49-F238E27FC236}">
                <a16:creationId xmlns:a16="http://schemas.microsoft.com/office/drawing/2014/main" id="{5E84F8CF-EC60-9A95-51AD-8AEE4DF83C8A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2606281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61">
            <a:extLst>
              <a:ext uri="{FF2B5EF4-FFF2-40B4-BE49-F238E27FC236}">
                <a16:creationId xmlns:a16="http://schemas.microsoft.com/office/drawing/2014/main" id="{A77B7B32-0274-55EB-5EB0-2F86FB482039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87661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7">
            <a:extLst>
              <a:ext uri="{FF2B5EF4-FFF2-40B4-BE49-F238E27FC236}">
                <a16:creationId xmlns:a16="http://schemas.microsoft.com/office/drawing/2014/main" id="{5FF2502D-E860-9D32-DB68-571F0FB7E611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383034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8">
            <a:extLst>
              <a:ext uri="{FF2B5EF4-FFF2-40B4-BE49-F238E27FC236}">
                <a16:creationId xmlns:a16="http://schemas.microsoft.com/office/drawing/2014/main" id="{DE8BD7C0-3A83-FB57-924F-39AF6B92E8CB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240835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9">
            <a:extLst>
              <a:ext uri="{FF2B5EF4-FFF2-40B4-BE49-F238E27FC236}">
                <a16:creationId xmlns:a16="http://schemas.microsoft.com/office/drawing/2014/main" id="{52B87AFC-370A-ADC9-DA71-9DE2DAF0EC56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033530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Widescreen</PresentationFormat>
  <Paragraphs>0</Paragraphs>
  <Slides>61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61</vt:i4>
      </vt:variant>
    </vt:vector>
  </HeadingPairs>
  <TitlesOfParts>
    <vt:vector size="65" baseType="lpstr">
      <vt:lpstr>Aptos</vt:lpstr>
      <vt:lpstr>Aptos Display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Malave, Annette</dc:creator>
  <cp:lastModifiedBy>Malave, Annette</cp:lastModifiedBy>
  <cp:revision>1</cp:revision>
  <dcterms:created xsi:type="dcterms:W3CDTF">2025-02-13T21:04:11Z</dcterms:created>
  <dcterms:modified xsi:type="dcterms:W3CDTF">2025-02-13T21:04:47Z</dcterms:modified>
</cp:coreProperties>
</file>