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DBE9D-77BC-2035-EF24-3496C5E67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494C9-3069-C289-4428-E2C98E14A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1444C-CCE6-8119-6E5E-16736A43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183B-B7AC-4FAA-8B2B-25A5CF06D07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EB452-9296-1744-965E-D57B2B3F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263D9-C341-E838-00CD-FB85B23A3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0D73-546A-47FF-A3FD-B8149C94D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662D-4685-D22D-E672-9A075479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FFBA24-E3A4-CC2B-7C9D-2457A3309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AED89-5FAE-54C8-ED53-94CF493D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183B-B7AC-4FAA-8B2B-25A5CF06D07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428E7-6876-BB7B-9AB5-7B4FB213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73A88-1597-0E27-3BA4-53DDAC25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0D73-546A-47FF-A3FD-B8149C94D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4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11B36-EE0C-A02D-8852-72A383E81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6CBD9-D2B0-C828-C049-6724EFE33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1CD36-D02D-43D6-1746-8DFBCF29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183B-B7AC-4FAA-8B2B-25A5CF06D07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76C80-F6F2-ABF3-800F-7E02963C8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CF899-F661-5CEF-42DD-CA8ADB8A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0D73-546A-47FF-A3FD-B8149C94D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7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2B5D-23CC-66E7-7765-669390AC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4BF79-8C47-9E69-F35B-95451560F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7E3A0-3895-910F-0A79-79675EA3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183B-B7AC-4FAA-8B2B-25A5CF06D07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4C4D6-E882-E2AD-4E69-9126A657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F3A32-051C-C8BC-4879-36C3A92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0D73-546A-47FF-A3FD-B8149C94D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5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4081-A720-7CA2-69BC-3481A17CB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6EC33-28F8-035F-F870-63852B8B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07224-5480-7EDF-B7DA-6CDB5C4BB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183B-B7AC-4FAA-8B2B-25A5CF06D07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87FF0-E01B-AB9E-DB47-530FBAC9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B5DFF-99AC-8303-8C48-CE8F7D87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0D73-546A-47FF-A3FD-B8149C94D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4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E3A0B-ABD8-A94E-BF41-9F7BC606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E3039-6A85-A827-FA80-504ADC3F7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7A2F2-DD02-EBE2-A17A-79D6D318C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F3EAF-DA57-9EB6-DC5C-8479BA57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183B-B7AC-4FAA-8B2B-25A5CF06D07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F3BC9-D878-38D1-D5F7-FB3FD9115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E8908-2481-B811-096B-D5F099BF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0D73-546A-47FF-A3FD-B8149C94D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7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D0C2-C7A2-6BA8-5DCE-93CA6DFE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29356-834E-AE57-055B-32484E0ED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AE730-F967-1C8E-2BC6-CC38E252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DEF0F-D713-59F0-4BDB-53F274903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B3EA8-80B7-FE4F-45B0-B256C23B2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6C31AF-B208-5B6C-13FB-C1357714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183B-B7AC-4FAA-8B2B-25A5CF06D07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60C847-0934-9BC0-B611-FE153328D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0F21AE-FE93-8045-FC7B-008E20E0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0D73-546A-47FF-A3FD-B8149C94D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2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3F0B-6272-CD4A-68EE-C24EB060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CAEE02-A835-F51E-0D9B-FA41A5B7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183B-B7AC-4FAA-8B2B-25A5CF06D07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443EB-C9F3-79DD-2A3B-038C3C7E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8979C-1F6A-5D1B-8CDC-D59783D4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0D73-546A-47FF-A3FD-B8149C94D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8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5E269A-2D83-56E4-B195-14B9168F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183B-B7AC-4FAA-8B2B-25A5CF06D07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CD6FB-ADDE-1ED5-3AFC-9BF54C1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D7A73-A7E1-673A-6BD6-05976193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0D73-546A-47FF-A3FD-B8149C94D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0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21C8C-189A-B96B-BB50-0FEEA2B5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EDA-EC3E-BFEC-368F-E93B78EA0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03E1D-F220-5FFD-D369-CA9C8690D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161F8-324A-0D0D-AE0F-CACA19FE8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183B-B7AC-4FAA-8B2B-25A5CF06D07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C3E42-0A60-9154-3FFA-522390C09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F0339-4D87-8E12-759B-43F6566F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0D73-546A-47FF-A3FD-B8149C94D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2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CC3EE-9791-0A18-AF39-DE0549B8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E4441-9DBE-C5C1-3015-D3BA5BB31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C9863-7DEA-1E5A-B1BB-49294791C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E812C-0204-1233-7E10-514EE039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183B-B7AC-4FAA-8B2B-25A5CF06D07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379D7-2525-1A9E-B857-5082F8B2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04751-27C9-5DF5-7450-F9D591BE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0D73-546A-47FF-A3FD-B8149C94D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8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D5170-2A19-FEDC-B035-242ADF1BB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040F6-69EB-573F-E391-849DBB0C0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69231-668B-E8C4-8215-E61F02D3C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D3183B-B7AC-4FAA-8B2B-25A5CF06D07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246E7-6A66-625E-BCEB-7F8F0CCE9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8E7C6-AD79-98C1-0460-5702221D8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E0D73-546A-47FF-A3FD-B8149C94D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229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C5BD2A76-44C3-EFC2-E4DF-7510297D0F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72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58BB2984-E747-B43A-AB71-605D2BB9B5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6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775D06AC-22AA-4F38-2CDD-9175699E1E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0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F9FEF97D-4274-943B-A5E3-02968C5D4D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05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700FA15D-1C21-858C-853F-9D80CB4BF8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8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4245B2CE-007E-BD24-9396-92EE196200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08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00C51B50-1C43-FF1C-86B8-08FE287937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33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2D4DD12E-A889-080F-8A5C-9C1139235C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64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C1C46646-5FDB-910B-18AD-545E54DE0A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05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5CC4693F-D5F4-91D0-F9A6-C64DE995B2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85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B11BF832-5B1E-CDFB-7468-E3D46B2C20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2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DC5B0097-9CCD-1423-FA2E-5B4E2E7713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91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BC37EDE3-4518-261F-3EA6-5B79EA6C51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2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5743C634-DF14-A1BA-EFD7-F3AEE52B23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47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8E1F9077-534E-10F9-5679-2C45C1AD6B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74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554F7458-B389-160E-10B2-BFEE0BE035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3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04EFAF3B-DA2A-718C-7435-86CC51746B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80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8858F192-ACD3-B010-3433-06A9EAEB91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61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379260B5-DDA0-A200-7955-1228B269AB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8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58ECFF05-2605-56BF-0708-32755C4762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68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4A67BF7D-094E-26B9-9618-19A595E68B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25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E55FABD5-34FF-20A5-B94B-96D286A862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8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201646B-0853-5D88-A2E7-AEBC9948DA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80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1B715973-418F-C170-2732-1D8B7C6D98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98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09B36147-05F8-51C5-5AF4-95989C47EA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76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B400ED07-AC9D-D486-80AF-D8810AF12E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27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11A25901-9FEA-90CF-BBB8-ED1E8BBD6C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95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75F8462C-B734-0234-57B1-DB14FF2EA8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6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AB4DAF91-51C7-DEC2-D3AD-9447BEE9C5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31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8F88FDFE-3096-9C2C-66BF-A606B95EE0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40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71514A53-16EA-A128-E969-31AA2955C8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47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C0583953-EAC7-FC48-22B5-1B9A3E700D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58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24C7F4C4-CAB1-744B-084E-295BB87A63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6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A91B53EE-775E-2059-F6E4-20334AA16E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02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7073871B-DBE3-AF90-4469-0539050C60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836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431F95D8-D27A-508B-CCFD-2CD91EC69A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664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2B543B5C-6EE4-30CA-C48E-E0546F69C8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4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B3041519-2A49-0E58-A99B-4731797617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588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0E85F639-FA90-C083-C845-DAB56F254A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839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2EBCEC36-9231-519F-22A8-7C6FB1F355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01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51F6695B-39F6-E981-64C1-38501F7693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072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C0AE1093-6F8F-A00A-901E-313F8D5692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014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212490EC-B307-A687-EB8B-9FDB32F6C8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4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EC160839-24C1-9D86-91A0-4A9C480B5A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0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B954C4CF-29E0-485C-4A75-AB72834AC0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474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63894C31-B5CD-12E7-3148-107F9593CC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193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A3285881-D54E-0B89-E987-06CE471CE0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738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6651CFB8-6044-5905-EBC4-3714EBEF7E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28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28064738-BB48-9C18-4BA7-A2ED6208E1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450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BB622995-C9B6-9C2C-B682-D3FEF2EEBC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372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75EF3029-FAA0-FC8B-811C-B2E502E3BF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348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51C0703B-6BE1-697D-5B0F-85FC2FAFEB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490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4EA86C37-D28F-B80D-60E5-A016355673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011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8245AE1E-3A39-2A14-47BC-1472B6243E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8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BB6EFF01-CE02-C8C5-87E2-761EFCD8CC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50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7803AAEC-20EE-A233-23D6-011C3B111E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53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69A63BC1-1A33-0998-EE24-AE4B0A2194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57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C40F397D-2C92-0CDC-BBBC-DD6C295E7A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282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EAFF7C5C-A7B6-C13E-8EC4-B340B23A81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634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5F02F2B1-E8C1-7994-5418-8FA09D67F7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1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828FB0AF-B446-F299-2110-913084DDC1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65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AB5BA8DA-39E2-F2F6-B98D-D21E07391C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08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CBEC3AAF-E561-3165-A5AB-0E24500CA2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37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Malave, Annette</dc:creator>
  <cp:lastModifiedBy>Malave, Annette</cp:lastModifiedBy>
  <cp:revision>1</cp:revision>
  <dcterms:created xsi:type="dcterms:W3CDTF">2025-02-13T20:41:24Z</dcterms:created>
  <dcterms:modified xsi:type="dcterms:W3CDTF">2025-02-13T20:42:46Z</dcterms:modified>
</cp:coreProperties>
</file>