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DB09-7F41-9F9F-C300-7F9E7E0EA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7152A-853B-7362-B905-F815E2976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62BF-4694-277A-F929-CC473034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DDC19-D31A-C3E7-052A-422A71F9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745F-F54F-8B63-D71C-6000EB54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36EB-8A30-917A-941F-C3E585A4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5B4B3-E174-5E89-DE6D-3AF8A8D18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3A80-BF85-67C2-5464-5ADC97A3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49E96-2B93-9864-8A21-103CB22E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E361-D7F7-F10D-B1C5-44A4F196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FC547-1CF2-ED59-5595-F08351376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E0EAF-FF4C-3F9C-A1E5-6846BC16E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28AF7-4E09-5F1F-B6FC-E938FC6B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9DF28-28FF-5999-326B-E590E153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5A9F-FDAC-FE9C-4C75-E41FBE0A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D0E8-2432-9545-D00F-31969568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F6F1-4E26-73A3-5A1A-00D09236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18DB-7BB1-644B-0F52-B6954433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8FE6F-CDBB-F085-4746-5C332D7F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5BC56-38AB-115C-5A5E-AE3073F6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8384-3FDD-3F52-72DE-4E7EDFAF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55F35-F2F9-BAFB-D790-CD46900D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E7D0-1335-CF19-9AAE-91E03096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7CD3-F0E0-67F1-E4C4-757D7E17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643A1-AFA5-ADCB-FE00-87E97212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8584-6984-E4ED-4F42-5344B48F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7944E-3DB8-45FC-3A47-28D61BBEB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28B53-51FB-51CD-1804-FFA968EDF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6F6F9-684C-FD4E-66A3-22887F84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98C48-13ED-26D4-A24D-C5BC56C8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3CBFD-E746-4639-AE0C-971C20E8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8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B6DC-FD11-3E95-4B7E-AA384666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9D84-A86C-4FD0-90E2-208A40E2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79DB5-8276-DC86-3FB4-DC7B0E62F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80683-9637-37BC-E67D-6F1B11EA3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ECE36-FAFB-700B-1D40-C3F08E8DF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DA58D-DDEF-8C04-42A6-CA137B10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9F48C-225D-00E8-1341-70AC5241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4EB08-66DC-67A2-DF86-EBA1BCF0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6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56F4-D83F-8F22-F339-D4665B05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912A1-C8F0-ECF9-40D5-E2684D1F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900B7-6374-3DE4-2BC3-BCDE8C03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4BE32-0D3A-6E78-B7D5-F9BC6CE7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2E443-97AB-B4AE-EB25-478D1B88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E24B6-1980-C368-00F8-BDA3EB77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61E8F-C121-467C-A52D-29D39F05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2217-132F-5CAD-9534-9069822B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F667-B15B-E02E-EFE8-15F7BC68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950FE-3506-90F9-8CA0-018C7FFCC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16F50-C7FC-8963-C738-1EEFE07D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52814-DD13-5706-3C75-6AE570B2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9F054-0F49-09D9-7F5E-B3403B3B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489A-CB2D-F239-7E26-0A0DB781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BE97E-BA43-1B34-88A2-CC6425ECB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44121-79DC-527B-6C5A-7EC643609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478D0-39FC-6BF4-2B74-43BF4904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B884F-541F-FC96-0D8E-143C717F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F2613-37F1-96BE-5015-D03A23C4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3A859-7191-2487-2CAD-372FB2DF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C40EF-615F-B678-6C24-E8B834152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45D21-121F-0FB7-6EF7-4DD62DE55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6FCF7-117C-46AC-B3ED-7323CF1AEC8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04B35-C676-974A-84B8-DCEECEC35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BF8B2-5C05-06EC-5F11-561E1B1D1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15790-AEB6-4877-9AD6-015F72B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32B1DB1-A3A9-84A2-9268-AB190903E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7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3CCBFC7-EDD2-F611-8383-9FA467B7C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6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694CAC8-8324-937F-8730-F97D4DE99E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1F3973D-6E6B-C0E3-100B-78CC59065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F6F8AB6-593A-BAA7-1BFE-B3B9F2C075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A8EF497-5B32-D7D0-A092-D636CA8EA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891C143-8FAD-6F17-290E-4616F6FEC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0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5249F0C-F24A-6801-E8F9-431B7E46B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A202BD1-0894-C8B6-B5DE-085E035E4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6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6555389-7809-48B9-C17A-89DE7E5DF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3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68BAC34-1192-7884-A4D3-E52AC3414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3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DD057FC-8E9A-53E5-EA9B-0AFC4B54F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895E243-499A-F33E-E726-66FDC59CB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F2029C4-6FA2-130B-41F5-A139C18F4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D7E70E9-FEC9-B755-75A3-C63D5E823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D8A2F2F-FE34-39C5-61F3-80611DFFAA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5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053616B-0801-B0A7-8217-A5C46E379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38A53C8-E4BD-0715-4450-1847EBB3F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8317622-CB8F-A16A-D070-C5D5CBE55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78EEADE-4BEF-E62B-859E-5AAE2C27F9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9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6461F7B6-253B-32EB-E881-C67E20D2FA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6A8F470-B524-8206-CDDE-3C5141D34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8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BE190C5-6FE7-7962-63CD-D0075D9254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71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C33B0F6-D02D-CD3E-F207-5A25EB2C1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5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CC5BD18-63BF-6A78-93A7-1559A1884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6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574B4AF-6056-579E-FD4D-5FBB875C3D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059445F-4C46-1699-D549-0E381233C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75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7A77C1A-7628-5F25-3F0A-FF623E9C9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1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958B244-BCA2-016D-82E9-9D929B8E04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98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B0EF973-6119-90F9-AC36-4040D6E45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8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77FDB89-C786-4EB4-37A6-562274F76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0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17F61F2-FB09-C91C-190A-63ED0851F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3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6D3666F-5958-E02C-92BF-4026A0F3D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EA1BD80-A434-466E-81E4-EC49E35BE4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29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F8A44CD-1C4C-6614-2D73-B16752553A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9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1DDCE683-D7C0-E05D-5CCA-9482908931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7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F042C4C-9191-CB52-8DB6-98C1B8DACA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0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D1D90CF-3C97-3CB8-916F-5188C4211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93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EACDA35-7D2D-C521-7ABA-22FF91A39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7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FFB281C-01CD-3702-061A-94628B180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07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C5C510D-6F93-8F11-71F7-CF089FCED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50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D353B2A-2D44-00D0-58A4-EB22DD81E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02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3DB5F857-FE63-5166-E470-5B5F3E3F3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8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6107E177-455D-69EB-2C8B-FBE29D962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C49B8E1-9E1A-7F65-06B5-CBBDB2EE4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6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F6FFD920-1D5A-3A9C-77B9-D573777188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26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9879AED5-1912-FE60-C308-FDD718247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11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C8DA9485-0B06-76B4-3BA4-3DECFCA82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84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202D92FF-CEE3-330E-C176-A26139522A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19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71339120-96BB-3F9E-2026-C5B633D54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3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A00EA2C2-8E73-6F2A-57C7-2C221F37C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6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1856B859-D9C2-2427-7AEA-A5AA5CB31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17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DA78F2F9-F7F1-9AAF-1A91-D0036B0498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0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F544F2F6-505C-D736-A8B5-7AE5C48E7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4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CAC4B48A-6E45-184C-C148-BCD94C11D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7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57B8F26-3409-26B7-30FC-750A12818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48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21C15A0E-ED81-432E-B004-306182E4C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7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75422357-22C2-D6E9-3480-760347363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18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5263C122-EDF0-C05F-9D00-45655FAED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7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FF4D5FA9-6737-E58F-6402-43102E5DF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4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5F594489-4674-D52E-33FF-D25E88176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4EB61BF-1A8E-AE4F-9B14-C674077C5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A319574-E304-8C3C-ADE6-4A85F000A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3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334E464-F9FC-FC09-452D-6F4368ADE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Malave, Annette</dc:creator>
  <cp:lastModifiedBy>Malave, Annette</cp:lastModifiedBy>
  <cp:revision>1</cp:revision>
  <dcterms:created xsi:type="dcterms:W3CDTF">2025-02-13T20:49:01Z</dcterms:created>
  <dcterms:modified xsi:type="dcterms:W3CDTF">2025-02-13T20:51:06Z</dcterms:modified>
</cp:coreProperties>
</file>