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8A349-A8C3-41DF-AAC4-DBC4157CC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9C891-7325-4407-9D0D-26C429136B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99C894-A862-434D-A391-7F288118A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8CE68A-0F03-44DD-9110-9D8654616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4E225-6EA5-4890-A166-519922B6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713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86AD5-A4F0-4CA6-9FC1-EDBB630A3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96E3D4-6306-4F60-8E1D-99F3A94A6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27B66-C97F-47C4-81B4-D1E896916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19E3E-FDB2-432B-B1FB-F6401F0E5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2F0AF-96E2-4B8B-8BA5-2E92D7B62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745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10C74-336F-46D0-99E7-6A40E64DC2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8BC756-0F2A-4FDF-BE66-439DFB48CB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470E4-68A5-4F99-BDD5-F42F1F08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EAA9ED-B3FA-4B2D-B1B3-E762C897C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27C68-E4F9-48D9-AE15-A0C30FBD5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57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CA264-31C8-4DB4-8F7A-737FC75AB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6FEC0-69E6-4AF8-A1A7-BB2FF4EA7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D7DFE-C6A5-4830-912B-C10091B9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7DFE9-D7CD-41DC-BEDB-E53510E63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A2E7B7-8FC8-490C-ACFE-2EF15DAB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83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25C1-A6D8-455D-858B-601ED6841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3729E7-CED3-4D81-B680-A7AB7CDFE7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5289C-77EC-4C28-AFAC-654AFEDC1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882F81-C764-45A3-93B4-423F1508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E10A-1069-43AC-B2F9-212FCFC6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77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5B902-1EA0-40EC-8563-903E042D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B6C5F-24C1-40E3-916D-7FD7078F0F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B0A9E-0863-4299-BB9D-2DA402FA0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90DD68-E008-485B-99B4-222574BE9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5ED1E-1374-43DD-B0B0-494A86B61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A5603-4043-4755-805A-9E817EE0C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55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72CAB-F73C-4AAA-A4D9-324C1C5AEA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CCBF78-74ED-41FB-AB36-BDAFB5503E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DC2D84-ABE4-4122-838B-C8CA3F13F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2ADC68-D755-4950-B5EB-72E58B49B3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5FE5F5-B6E7-44A2-A2E7-DD21F35C71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8A4E8C-51A6-46A9-9A05-5BC9A24D4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8B1F67-590E-4963-BD9D-ED8A42A01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8596220-D464-4560-85B7-D1C0F8AF7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0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F2E06-0F28-4697-AC59-E15F3282C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7E7A18-AE3E-432C-A1A7-5C85C918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5782B-CD14-4EBE-BE24-ED48F2DE3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6B1679-29B2-40C4-B84B-C813B74C5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3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A4E810-16E1-4EE6-9552-F86F4BA3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6DEC799-1D7B-4537-A46A-8565E6C3B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219F05-EF3A-432E-BAAB-0223ABEB3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27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D4CA-EBBB-4D0F-865D-E6DF272EE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91BE8-E809-4586-9C49-47612102A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EB0FA4-02F1-4723-A895-A5B18E43D2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66F5D4-DDCE-4A61-8C12-737E694E0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ECFB9-5912-4EA5-806E-1B4E7241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ABBFC7-C485-4EBD-87B4-01D120680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1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F37E3-3CC4-4E6C-9306-760299227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450F9B-CAC5-4881-BD71-C44FE6171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8797B1-7704-4636-979C-6B33B0474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A184E-128B-4E5C-BDF6-9DF2F39E1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681D4C-6838-4EFA-B76F-2D8F0CE92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56DB45-DD5F-4FCA-AB28-42440813B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3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59F390-080D-46BA-A959-C3B515319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09DB93-71DF-42D2-87BF-7523CD9C1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54A72-63B8-4B59-8D60-A24D7A37B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26518-29A8-4E4C-B3F7-E373C2DA387D}" type="datetimeFigureOut">
              <a:rPr lang="en-US" smtClean="0"/>
              <a:t>3/14/2022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22CBE-3ECF-4B5B-9372-C0565A7C4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96EDA-64C3-49CD-8783-3B52CEB505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25BA-415F-4231-B2DD-444081FA2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893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">
            <a:extLst>
              <a:ext uri="{FF2B5EF4-FFF2-40B4-BE49-F238E27FC236}">
                <a16:creationId xmlns:a16="http://schemas.microsoft.com/office/drawing/2014/main" id="{BD13AB53-DFBD-416B-A1CE-1633D9821CD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815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10">
            <a:extLst>
              <a:ext uri="{FF2B5EF4-FFF2-40B4-BE49-F238E27FC236}">
                <a16:creationId xmlns:a16="http://schemas.microsoft.com/office/drawing/2014/main" id="{CC648FA5-B530-47B8-85CE-48668B02241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49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2">
            <a:extLst>
              <a:ext uri="{FF2B5EF4-FFF2-40B4-BE49-F238E27FC236}">
                <a16:creationId xmlns:a16="http://schemas.microsoft.com/office/drawing/2014/main" id="{40E370AC-26A1-4BB1-A08D-6003E81FE1C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43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3">
            <a:extLst>
              <a:ext uri="{FF2B5EF4-FFF2-40B4-BE49-F238E27FC236}">
                <a16:creationId xmlns:a16="http://schemas.microsoft.com/office/drawing/2014/main" id="{FF099FC9-3EC4-46A6-8777-2D8FF2F2C86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502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4">
            <a:extLst>
              <a:ext uri="{FF2B5EF4-FFF2-40B4-BE49-F238E27FC236}">
                <a16:creationId xmlns:a16="http://schemas.microsoft.com/office/drawing/2014/main" id="{6369F06B-B0A0-47CE-99A8-7A10D07F715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71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5">
            <a:extLst>
              <a:ext uri="{FF2B5EF4-FFF2-40B4-BE49-F238E27FC236}">
                <a16:creationId xmlns:a16="http://schemas.microsoft.com/office/drawing/2014/main" id="{295631CE-F5FC-4B9D-A6A9-DFD27E3257FA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018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6">
            <a:extLst>
              <a:ext uri="{FF2B5EF4-FFF2-40B4-BE49-F238E27FC236}">
                <a16:creationId xmlns:a16="http://schemas.microsoft.com/office/drawing/2014/main" id="{8FD28847-8790-4D0E-8D73-A6646746A78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43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7">
            <a:extLst>
              <a:ext uri="{FF2B5EF4-FFF2-40B4-BE49-F238E27FC236}">
                <a16:creationId xmlns:a16="http://schemas.microsoft.com/office/drawing/2014/main" id="{E12AA983-FA4C-4C9D-8CA5-8AC4851F411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117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8">
            <a:extLst>
              <a:ext uri="{FF2B5EF4-FFF2-40B4-BE49-F238E27FC236}">
                <a16:creationId xmlns:a16="http://schemas.microsoft.com/office/drawing/2014/main" id="{7EB92FBB-E731-4001-94DC-43A02689287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739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lide9">
            <a:extLst>
              <a:ext uri="{FF2B5EF4-FFF2-40B4-BE49-F238E27FC236}">
                <a16:creationId xmlns:a16="http://schemas.microsoft.com/office/drawing/2014/main" id="{57A8FEFB-8DD1-4A36-8A85-CCDC4DA1710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986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Malave, Annette</dc:creator>
  <cp:lastModifiedBy>Malave, Annette</cp:lastModifiedBy>
  <cp:revision>1</cp:revision>
  <dcterms:created xsi:type="dcterms:W3CDTF">2022-03-14T19:52:51Z</dcterms:created>
  <dcterms:modified xsi:type="dcterms:W3CDTF">2022-03-14T20:00:36Z</dcterms:modified>
</cp:coreProperties>
</file>