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</p:sldIdLst>
  <p:sldSz cx="12192000" cy="6858000"/>
  <p:notesSz cx="6858000" cy="9144000"/>
  <p:photoAlbum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3" d="100"/>
          <a:sy n="103" d="100"/>
        </p:scale>
        <p:origin x="144" y="2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F3AB36-1EDD-1F7A-828F-46AAC8B79FE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124BA89-D829-B8BE-88FE-7FE45E17BFC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192207-9297-DDB4-73E1-FA9083530F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A41ED-C8B7-48B1-A70A-3DBF6FA9C6FD}" type="datetimeFigureOut">
              <a:rPr lang="en-US" smtClean="0"/>
              <a:t>7/11/2022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6C51F3-7944-DF9E-6E4E-9325F42306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1F6F91-DBAD-9932-967C-764272463E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3F949-8EC3-48B5-94EE-AA78101463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81309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CA30FA-CAA9-C978-976C-279F1996A9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FC6FFA9-68FF-257D-ACEC-3724AE2D89B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B5FF82-B18C-076A-C08D-E16AC8E904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A41ED-C8B7-48B1-A70A-3DBF6FA9C6FD}" type="datetimeFigureOut">
              <a:rPr lang="en-US" smtClean="0"/>
              <a:t>7/11/2022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24A560-86A4-5613-A86C-1B510642B4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526C86-B226-DA28-E45C-0ED94EEECB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3F949-8EC3-48B5-94EE-AA78101463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26505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E8C0CC1-740A-956E-B267-E7BACCF6273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D9E91E7-8941-BB3B-0343-4B4F4C25104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305C66-EDF2-78A3-C453-59B9E2A506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A41ED-C8B7-48B1-A70A-3DBF6FA9C6FD}" type="datetimeFigureOut">
              <a:rPr lang="en-US" smtClean="0"/>
              <a:t>7/11/2022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FD5D9D-53EE-695E-71F0-B50E0FCB88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CF250F-663F-9265-C743-BD8217409A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3F949-8EC3-48B5-94EE-AA78101463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52365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A1591A-3EB4-6AB5-BA2C-06FD74807E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2F46D4-43FA-9BB1-C73E-D325FBE4BE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02F4CF-D7D1-05CB-BE4E-5A130FEF48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A41ED-C8B7-48B1-A70A-3DBF6FA9C6FD}" type="datetimeFigureOut">
              <a:rPr lang="en-US" smtClean="0"/>
              <a:t>7/11/2022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B4FB07-8ABF-169F-B4E9-597A571AA4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254061-A743-89BC-4FE3-DF082A1F3A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3F949-8EC3-48B5-94EE-AA78101463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02153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E115DD-A04E-909B-FDEA-9527B3E8FF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732E0E6-7B5F-00B6-5F52-C2C7870B77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5CC45C-7798-5997-9258-54699FCC90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A41ED-C8B7-48B1-A70A-3DBF6FA9C6FD}" type="datetimeFigureOut">
              <a:rPr lang="en-US" smtClean="0"/>
              <a:t>7/11/2022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FE1155-4B93-E6EE-D34A-6262592590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850427-6C87-7213-48D2-1DF7A72915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3F949-8EC3-48B5-94EE-AA78101463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20624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3FFCAB-6296-2D78-D7D0-E6F12DC4AD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B8B268-C01B-913C-E386-D82C0022A20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57EF0BA-FBE0-4A1D-7E59-DEE40E931AF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F04E962-7718-C67B-F20B-3314598BF4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A41ED-C8B7-48B1-A70A-3DBF6FA9C6FD}" type="datetimeFigureOut">
              <a:rPr lang="en-US" smtClean="0"/>
              <a:t>7/11/2022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06BA0B4-0078-B838-6A98-CADF2F81A1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B0D6528-43FE-9A79-406E-9CC5C4B906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3F949-8EC3-48B5-94EE-AA78101463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15272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3B6232-0B08-995B-DB5F-FD03765291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B2191B8-36F4-1B63-CB68-5BF2EA132A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F7A5F44-CC91-3C37-636B-F073F36A754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C820798-C872-F3CC-C9FD-AB0014D8F7F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2348CCF-1811-C6D2-F4B7-C8746AF36A6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D9DF1F1-6CBD-B74D-4965-27BB7656EE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A41ED-C8B7-48B1-A70A-3DBF6FA9C6FD}" type="datetimeFigureOut">
              <a:rPr lang="en-US" smtClean="0"/>
              <a:t>7/11/2022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5CDB02C-1FA4-4DF2-659A-1E6F78C5ED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7AEF520-45C8-3196-4E30-92468660C7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3F949-8EC3-48B5-94EE-AA78101463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10658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0C23C0-028F-EC40-E4E8-5D1211FC79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A678640-07A4-0D6E-3CBB-27F7329349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A41ED-C8B7-48B1-A70A-3DBF6FA9C6FD}" type="datetimeFigureOut">
              <a:rPr lang="en-US" smtClean="0"/>
              <a:t>7/11/2022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3B42259-D9E5-AF4D-A107-68785806ED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AEA4B39-B3A5-4846-4AEF-ACC7FFD9B2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3F949-8EC3-48B5-94EE-AA78101463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9130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770D641-8FEA-36E3-CBD2-E60E968A9C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A41ED-C8B7-48B1-A70A-3DBF6FA9C6FD}" type="datetimeFigureOut">
              <a:rPr lang="en-US" smtClean="0"/>
              <a:t>7/11/2022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F14631B-D93E-D3BB-AB79-8E742A517F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4A71B09-8E01-3D8C-56DD-F13E876B7C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3F949-8EC3-48B5-94EE-AA78101463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30814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AEC7BC-D5CD-4E83-548E-64AA36A2E1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364BAA-0A56-F252-D146-1040130AD7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C567C34-7B5C-0EBF-B12A-F10C1C9983F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D018432-5DFF-C22C-B364-341CBA4BA1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A41ED-C8B7-48B1-A70A-3DBF6FA9C6FD}" type="datetimeFigureOut">
              <a:rPr lang="en-US" smtClean="0"/>
              <a:t>7/11/2022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6510557-C151-3658-F353-5127EBF1EE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FE4C1B9-AF24-6A3E-2A70-5E409BD68B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3F949-8EC3-48B5-94EE-AA78101463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87484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A0C27C-B21C-FC21-C0BF-95B1177BD2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966F40D-080A-DF8C-99EC-DCEFC0DF82E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829CC7E-C1EF-59DD-D08D-F160A72587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C3B9046-EBF6-37F1-9A4F-57BE3518F3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A41ED-C8B7-48B1-A70A-3DBF6FA9C6FD}" type="datetimeFigureOut">
              <a:rPr lang="en-US" smtClean="0"/>
              <a:t>7/11/2022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A900D38-0248-095C-6771-92617A00D0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3C481A3-A2AC-209C-B4C0-933A7898FA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3F949-8EC3-48B5-94EE-AA78101463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0590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8D4A849-B782-C888-857D-4DCA5E272C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1C9CA0B-6E7C-09A2-9A70-B3B2FC724E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16EAA7-75D0-4550-FD57-24BE6E27E06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8A41ED-C8B7-48B1-A70A-3DBF6FA9C6FD}" type="datetimeFigureOut">
              <a:rPr lang="en-US" smtClean="0"/>
              <a:t>7/11/2022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B83742-0021-9E67-06E0-7A69BE4DBAD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D59B80-FD6B-B9D7-4C82-21E44DE8F0D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D3F949-8EC3-48B5-94EE-AA78101463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456970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lide1">
            <a:extLst>
              <a:ext uri="{FF2B5EF4-FFF2-40B4-BE49-F238E27FC236}">
                <a16:creationId xmlns:a16="http://schemas.microsoft.com/office/drawing/2014/main" id="{108B27B2-1141-EA65-C97B-13AE77334BFA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57963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lide10">
            <a:extLst>
              <a:ext uri="{FF2B5EF4-FFF2-40B4-BE49-F238E27FC236}">
                <a16:creationId xmlns:a16="http://schemas.microsoft.com/office/drawing/2014/main" id="{1D2BAD57-5DB5-593C-41C6-83F71522A1D4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84123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lide11">
            <a:extLst>
              <a:ext uri="{FF2B5EF4-FFF2-40B4-BE49-F238E27FC236}">
                <a16:creationId xmlns:a16="http://schemas.microsoft.com/office/drawing/2014/main" id="{97095E12-4349-1E17-3270-C68B597195B1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47443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lide2">
            <a:extLst>
              <a:ext uri="{FF2B5EF4-FFF2-40B4-BE49-F238E27FC236}">
                <a16:creationId xmlns:a16="http://schemas.microsoft.com/office/drawing/2014/main" id="{A5AA94BD-2835-3CAC-E36F-4BB07CA8443F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27949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lide3">
            <a:extLst>
              <a:ext uri="{FF2B5EF4-FFF2-40B4-BE49-F238E27FC236}">
                <a16:creationId xmlns:a16="http://schemas.microsoft.com/office/drawing/2014/main" id="{D264F870-A660-0FF7-2FE0-BFF73CC1CE4E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19847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lide4">
            <a:extLst>
              <a:ext uri="{FF2B5EF4-FFF2-40B4-BE49-F238E27FC236}">
                <a16:creationId xmlns:a16="http://schemas.microsoft.com/office/drawing/2014/main" id="{7131DBBF-9520-EC5E-D91B-61CD025A06DC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29242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lide5">
            <a:extLst>
              <a:ext uri="{FF2B5EF4-FFF2-40B4-BE49-F238E27FC236}">
                <a16:creationId xmlns:a16="http://schemas.microsoft.com/office/drawing/2014/main" id="{7AAAC93A-B2C9-8D9C-6DB3-959433723C9B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66036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lide6">
            <a:extLst>
              <a:ext uri="{FF2B5EF4-FFF2-40B4-BE49-F238E27FC236}">
                <a16:creationId xmlns:a16="http://schemas.microsoft.com/office/drawing/2014/main" id="{F08B4EB9-53E3-DCE0-2C60-EDFA52B7B5C4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09659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lide7">
            <a:extLst>
              <a:ext uri="{FF2B5EF4-FFF2-40B4-BE49-F238E27FC236}">
                <a16:creationId xmlns:a16="http://schemas.microsoft.com/office/drawing/2014/main" id="{7581E827-1D42-9CD5-156D-E01F7E2F004E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03608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lide8">
            <a:extLst>
              <a:ext uri="{FF2B5EF4-FFF2-40B4-BE49-F238E27FC236}">
                <a16:creationId xmlns:a16="http://schemas.microsoft.com/office/drawing/2014/main" id="{A6F14B15-5D28-2363-315A-10FBFD33DF24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17649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lide9">
            <a:extLst>
              <a:ext uri="{FF2B5EF4-FFF2-40B4-BE49-F238E27FC236}">
                <a16:creationId xmlns:a16="http://schemas.microsoft.com/office/drawing/2014/main" id="{CB70A0BE-2B25-81EA-F8A9-5E4BA5D4A7CC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18369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Malave, Annette</dc:creator>
  <cp:lastModifiedBy>Malave, Annette</cp:lastModifiedBy>
  <cp:revision>1</cp:revision>
  <dcterms:created xsi:type="dcterms:W3CDTF">2022-07-11T20:11:03Z</dcterms:created>
  <dcterms:modified xsi:type="dcterms:W3CDTF">2022-07-11T20:11:51Z</dcterms:modified>
</cp:coreProperties>
</file>