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3AB36-1EDD-1F7A-828F-46AAC8B79F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24BA89-D829-B8BE-88FE-7FE45E17B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92207-9297-DDB4-73E1-FA9083530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41ED-C8B7-48B1-A70A-3DBF6FA9C6F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C51F3-7944-DF9E-6E4E-9325F4230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F6F91-DBAD-9932-967C-76427246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F949-8EC3-48B5-94EE-AA7810146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3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A30FA-CAA9-C978-976C-279F1996A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C6FFA9-68FF-257D-ACEC-3724AE2D8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5FF82-B18C-076A-C08D-E16AC8E90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41ED-C8B7-48B1-A70A-3DBF6FA9C6F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4A560-86A4-5613-A86C-1B510642B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26C86-B226-DA28-E45C-0ED94EEEC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F949-8EC3-48B5-94EE-AA7810146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5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8C0CC1-740A-956E-B267-E7BACCF627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9E91E7-8941-BB3B-0343-4B4F4C251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05C66-EDF2-78A3-C453-59B9E2A50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41ED-C8B7-48B1-A70A-3DBF6FA9C6F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D5D9D-53EE-695E-71F0-B50E0FCB8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F250F-663F-9265-C743-BD8217409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F949-8EC3-48B5-94EE-AA7810146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3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1591A-3EB4-6AB5-BA2C-06FD7480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F46D4-43FA-9BB1-C73E-D325FBE4B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2F4CF-D7D1-05CB-BE4E-5A130FEF4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41ED-C8B7-48B1-A70A-3DBF6FA9C6F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4FB07-8ABF-169F-B4E9-597A571AA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54061-A743-89BC-4FE3-DF082A1F3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F949-8EC3-48B5-94EE-AA7810146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1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115DD-A04E-909B-FDEA-9527B3E8F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2E0E6-7B5F-00B6-5F52-C2C7870B7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CC45C-7798-5997-9258-54699FCC9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41ED-C8B7-48B1-A70A-3DBF6FA9C6F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E1155-4B93-E6EE-D34A-626259259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50427-6C87-7213-48D2-1DF7A7291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F949-8EC3-48B5-94EE-AA7810146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62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FFCAB-6296-2D78-D7D0-E6F12DC4A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8B268-C01B-913C-E386-D82C0022A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EF0BA-FBE0-4A1D-7E59-DEE40E931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4E962-7718-C67B-F20B-3314598BF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41ED-C8B7-48B1-A70A-3DBF6FA9C6F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6BA0B4-0078-B838-6A98-CADF2F81A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D6528-43FE-9A79-406E-9CC5C4B90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F949-8EC3-48B5-94EE-AA7810146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2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B6232-0B08-995B-DB5F-FD0376529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2191B8-36F4-1B63-CB68-5BF2EA132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7A5F44-CC91-3C37-636B-F073F36A7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820798-C872-F3CC-C9FD-AB0014D8F7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348CCF-1811-C6D2-F4B7-C8746AF36A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9DF1F1-6CBD-B74D-4965-27BB7656E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41ED-C8B7-48B1-A70A-3DBF6FA9C6F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CDB02C-1FA4-4DF2-659A-1E6F78C5E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AEF520-45C8-3196-4E30-92468660C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F949-8EC3-48B5-94EE-AA7810146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6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C23C0-028F-EC40-E4E8-5D1211FC7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678640-07A4-0D6E-3CBB-27F73293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41ED-C8B7-48B1-A70A-3DBF6FA9C6F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B42259-D9E5-AF4D-A107-68785806E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EA4B39-B3A5-4846-4AEF-ACC7FFD9B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F949-8EC3-48B5-94EE-AA7810146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70D641-8FEA-36E3-CBD2-E60E968A9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41ED-C8B7-48B1-A70A-3DBF6FA9C6F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14631B-D93E-D3BB-AB79-8E742A517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A71B09-8E01-3D8C-56DD-F13E876B7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F949-8EC3-48B5-94EE-AA7810146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8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EC7BC-D5CD-4E83-548E-64AA36A2E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64BAA-0A56-F252-D146-1040130AD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567C34-7B5C-0EBF-B12A-F10C1C998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018432-5DFF-C22C-B364-341CBA4BA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41ED-C8B7-48B1-A70A-3DBF6FA9C6F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510557-C151-3658-F353-5127EBF1E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E4C1B9-AF24-6A3E-2A70-5E409BD68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F949-8EC3-48B5-94EE-AA7810146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4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0C27C-B21C-FC21-C0BF-95B1177BD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66F40D-080A-DF8C-99EC-DCEFC0DF82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29CC7E-C1EF-59DD-D08D-F160A7258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3B9046-EBF6-37F1-9A4F-57BE3518F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41ED-C8B7-48B1-A70A-3DBF6FA9C6F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900D38-0248-095C-6771-92617A00D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481A3-A2AC-209C-B4C0-933A7898F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F949-8EC3-48B5-94EE-AA7810146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4A849-B782-C888-857D-4DCA5E272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9CA0B-6E7C-09A2-9A70-B3B2FC724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6EAA7-75D0-4550-FD57-24BE6E27E0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A41ED-C8B7-48B1-A70A-3DBF6FA9C6F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83742-0021-9E67-06E0-7A69BE4DB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59B80-FD6B-B9D7-4C82-21E44DE8F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3F949-8EC3-48B5-94EE-AA7810146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697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108B27B2-1141-EA65-C97B-13AE77334BF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796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0">
            <a:extLst>
              <a:ext uri="{FF2B5EF4-FFF2-40B4-BE49-F238E27FC236}">
                <a16:creationId xmlns:a16="http://schemas.microsoft.com/office/drawing/2014/main" id="{1D2BAD57-5DB5-593C-41C6-83F71522A1D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412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1">
            <a:extLst>
              <a:ext uri="{FF2B5EF4-FFF2-40B4-BE49-F238E27FC236}">
                <a16:creationId xmlns:a16="http://schemas.microsoft.com/office/drawing/2014/main" id="{97095E12-4349-1E17-3270-C68B597195B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744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A5AA94BD-2835-3CAC-E36F-4BB07CA8443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794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D264F870-A660-0FF7-2FE0-BFF73CC1CE4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984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7131DBBF-9520-EC5E-D91B-61CD025A06D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924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7AAAC93A-B2C9-8D9C-6DB3-959433723C9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603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6">
            <a:extLst>
              <a:ext uri="{FF2B5EF4-FFF2-40B4-BE49-F238E27FC236}">
                <a16:creationId xmlns:a16="http://schemas.microsoft.com/office/drawing/2014/main" id="{F08B4EB9-53E3-DCE0-2C60-EDFA52B7B5C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965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7">
            <a:extLst>
              <a:ext uri="{FF2B5EF4-FFF2-40B4-BE49-F238E27FC236}">
                <a16:creationId xmlns:a16="http://schemas.microsoft.com/office/drawing/2014/main" id="{7581E827-1D42-9CD5-156D-E01F7E2F004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360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8">
            <a:extLst>
              <a:ext uri="{FF2B5EF4-FFF2-40B4-BE49-F238E27FC236}">
                <a16:creationId xmlns:a16="http://schemas.microsoft.com/office/drawing/2014/main" id="{A6F14B15-5D28-2363-315A-10FBFD33DF2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764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9">
            <a:extLst>
              <a:ext uri="{FF2B5EF4-FFF2-40B4-BE49-F238E27FC236}">
                <a16:creationId xmlns:a16="http://schemas.microsoft.com/office/drawing/2014/main" id="{CB70A0BE-2B25-81EA-F8A9-5E4BA5D4A7C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3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Malave, Annette</dc:creator>
  <cp:lastModifiedBy>Malave, Annette</cp:lastModifiedBy>
  <cp:revision>1</cp:revision>
  <dcterms:created xsi:type="dcterms:W3CDTF">2022-07-11T20:11:03Z</dcterms:created>
  <dcterms:modified xsi:type="dcterms:W3CDTF">2022-07-11T20:11:51Z</dcterms:modified>
</cp:coreProperties>
</file>