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9" r:id="rId11"/>
    <p:sldId id="267" r:id="rId12"/>
    <p:sldId id="268" r:id="rId13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258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83C27-9456-6D5D-6143-66FA87D420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E39306-5914-D07F-B229-7CD4919D91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6E279-6258-606E-1B12-FDA6107D2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47D4-913A-455C-A70F-39C7AAB7134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B86FE-7B8C-D2B0-11D5-49EEC5AB9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EEFA-B414-3B7E-E44B-2EADF166F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E984-05B9-48AB-BD8D-24E3362C6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337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F3F12-A7B8-3EBA-3C48-E8A7C15B1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5F0E93-4D7A-584B-CD90-F243FBB9D0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07062B-3375-B7AE-3192-33C6E9536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47D4-913A-455C-A70F-39C7AAB7134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567EF9-BB19-82F6-3426-73DFAFEFE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31C76E-FC64-B865-EA45-42431B9B9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E984-05B9-48AB-BD8D-24E3362C6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06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AAA957-9A1D-DE98-4835-C13EF26DD6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ADB100-0176-EA80-2793-CC4BFE1906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150E6-0F9C-B711-863F-B0DFFA9B1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47D4-913A-455C-A70F-39C7AAB7134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01C1A-94FB-3778-EAA1-929B47119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6C0922-86A1-616E-EF1A-683C92508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E984-05B9-48AB-BD8D-24E3362C6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946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C3063-CB42-9AFC-3B18-F40440FA9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F231E-FD81-7A34-A0C8-3281581A3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72CC1D-807B-ADE5-6131-A4F39CF5D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47D4-913A-455C-A70F-39C7AAB7134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F622E-C115-631F-0FB1-50CB3F277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AFFB4E-D1E6-EDE9-54ED-8C357C9EF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E984-05B9-48AB-BD8D-24E3362C6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496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C0132-2014-A1CF-7ABD-3F24F6FDD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737456-A77C-ADB5-428A-E3111768F3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7B3DE-0CB3-8633-DCD2-990F7225D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47D4-913A-455C-A70F-39C7AAB7134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6ACEA-5AFC-C925-96F3-E62E7CD8B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EA7C2-23CA-0937-92A3-2FCB46923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E984-05B9-48AB-BD8D-24E3362C6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074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956DD-A6B9-F48D-C89E-6C616BB6C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9E1F0-835E-A213-8D37-A8A4F9C815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174FB7-3FBD-0031-61AE-23E608B792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7EDDF0-ADED-EB26-A52E-ED5E32915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47D4-913A-455C-A70F-39C7AAB7134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DB0E7F-0960-F543-9A9E-79BA80531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D408CD-AE5B-2A08-D49A-C03606D87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E984-05B9-48AB-BD8D-24E3362C6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08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09834-7953-98BB-B056-72211CEF4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6AEDE8-D089-6002-A44C-183140CEF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E834A7-7A78-BC90-0A9A-FEB4B78974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B1F009-6BD7-343D-D9F1-77A37375FC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94B1A4-8080-BFED-224F-85C2594DBE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517A60-DB50-29D0-4277-0303A1504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47D4-913A-455C-A70F-39C7AAB7134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89D14E-5C94-6D1C-F009-1CDF5352B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EFD61E-2546-00DF-ACC1-3985D9A35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E984-05B9-48AB-BD8D-24E3362C6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49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62314-6B47-E475-B64E-D190D92A0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ACF7A4-7664-F4F9-A189-70BA12F87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47D4-913A-455C-A70F-39C7AAB7134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D8E4F9-DCE1-001C-455A-AEBAA8AD2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AF2950-DFA2-9380-B8AE-424DEC53B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E984-05B9-48AB-BD8D-24E3362C6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443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0B86A2-8796-D9B0-D522-90954A08E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47D4-913A-455C-A70F-39C7AAB7134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6D789B-0FD0-9E74-8FCE-657FA424C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76D7E8-C9BF-BFAF-652A-272A9DDEE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E984-05B9-48AB-BD8D-24E3362C6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84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7682E-C3CF-C0D4-BE56-A56B4D384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E435CF-1E29-C790-4FDB-419CAB949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F1DD3F-2942-72BB-FC08-6ED603F478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21D185-950A-3961-1E49-98AB4876F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47D4-913A-455C-A70F-39C7AAB7134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F19062-BDD6-9E7A-3412-761EF4170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4EBDA7-F046-767D-4F6B-E32401CBF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E984-05B9-48AB-BD8D-24E3362C6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639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C0CAD-E878-5580-EF92-60A6D6B3F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289E8A-E3DD-86F2-B785-D447F4FA26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A99E63-D154-0B6E-F2D1-B9784D6BC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60E226-5812-F503-6C4C-CAB153314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C47D4-913A-455C-A70F-39C7AAB7134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7FA30C-598A-D61B-BB90-8FDBD1ADE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22683F-02BC-7342-3D7A-445EE349A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E984-05B9-48AB-BD8D-24E3362C6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474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302FE4-AA3C-CD28-849E-4C9BA5C27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D94AE4-7662-ADC5-96F1-5372575CC9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42EF05-89AD-9CAD-CB75-91B6745865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C47D4-913A-455C-A70F-39C7AAB7134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CFB91A-FCF0-6BE1-9515-86EE3C5418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E558FC-EE69-63E2-7B56-E1784D4671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AE984-05B9-48AB-BD8D-24E3362C6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1877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">
            <a:extLst>
              <a:ext uri="{FF2B5EF4-FFF2-40B4-BE49-F238E27FC236}">
                <a16:creationId xmlns:a16="http://schemas.microsoft.com/office/drawing/2014/main" id="{C9F1F672-9D18-C914-7E58-9CE17F1265F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7925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2" descr="A picture containing text, screenshot, font, logo&#10;&#10;Description automatically generated">
            <a:extLst>
              <a:ext uri="{FF2B5EF4-FFF2-40B4-BE49-F238E27FC236}">
                <a16:creationId xmlns:a16="http://schemas.microsoft.com/office/drawing/2014/main" id="{1D76098F-78A6-FBCD-BA74-49C273668D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838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1">
            <a:extLst>
              <a:ext uri="{FF2B5EF4-FFF2-40B4-BE49-F238E27FC236}">
                <a16:creationId xmlns:a16="http://schemas.microsoft.com/office/drawing/2014/main" id="{5B5C09D4-E252-0102-93AC-142B5FF6A41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749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2">
            <a:extLst>
              <a:ext uri="{FF2B5EF4-FFF2-40B4-BE49-F238E27FC236}">
                <a16:creationId xmlns:a16="http://schemas.microsoft.com/office/drawing/2014/main" id="{ED155256-ED13-371E-CBD5-F80FA7EE346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90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">
            <a:extLst>
              <a:ext uri="{FF2B5EF4-FFF2-40B4-BE49-F238E27FC236}">
                <a16:creationId xmlns:a16="http://schemas.microsoft.com/office/drawing/2014/main" id="{2547BA99-2D58-1D2C-1B6D-F87566694CE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483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">
            <a:extLst>
              <a:ext uri="{FF2B5EF4-FFF2-40B4-BE49-F238E27FC236}">
                <a16:creationId xmlns:a16="http://schemas.microsoft.com/office/drawing/2014/main" id="{89FFD477-E782-C8DB-1D91-9682D1D5E0B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568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4">
            <a:extLst>
              <a:ext uri="{FF2B5EF4-FFF2-40B4-BE49-F238E27FC236}">
                <a16:creationId xmlns:a16="http://schemas.microsoft.com/office/drawing/2014/main" id="{17EE1D3D-A83F-BBB0-510C-DB05E53AFC0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467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5">
            <a:extLst>
              <a:ext uri="{FF2B5EF4-FFF2-40B4-BE49-F238E27FC236}">
                <a16:creationId xmlns:a16="http://schemas.microsoft.com/office/drawing/2014/main" id="{8E17EAF5-64D6-F2C0-1CEC-67524693933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76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6">
            <a:extLst>
              <a:ext uri="{FF2B5EF4-FFF2-40B4-BE49-F238E27FC236}">
                <a16:creationId xmlns:a16="http://schemas.microsoft.com/office/drawing/2014/main" id="{D6702287-FFA8-7494-A91D-84C0B8BEFA8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092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7">
            <a:extLst>
              <a:ext uri="{FF2B5EF4-FFF2-40B4-BE49-F238E27FC236}">
                <a16:creationId xmlns:a16="http://schemas.microsoft.com/office/drawing/2014/main" id="{EF07D032-96C3-EEF1-B73A-E3A52AE0977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887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8">
            <a:extLst>
              <a:ext uri="{FF2B5EF4-FFF2-40B4-BE49-F238E27FC236}">
                <a16:creationId xmlns:a16="http://schemas.microsoft.com/office/drawing/2014/main" id="{B94A739F-0E5D-5D06-A1E6-C45909FBC35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246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9">
            <a:extLst>
              <a:ext uri="{FF2B5EF4-FFF2-40B4-BE49-F238E27FC236}">
                <a16:creationId xmlns:a16="http://schemas.microsoft.com/office/drawing/2014/main" id="{425F38B4-12AA-D102-81E3-F446EB97F13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533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Malave, Annette</dc:creator>
  <cp:lastModifiedBy>Malave, Annette</cp:lastModifiedBy>
  <cp:revision>2</cp:revision>
  <dcterms:created xsi:type="dcterms:W3CDTF">2023-06-15T21:53:02Z</dcterms:created>
  <dcterms:modified xsi:type="dcterms:W3CDTF">2023-06-22T14:09:46Z</dcterms:modified>
</cp:coreProperties>
</file>