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D782-DDCA-335B-32B9-2E9BC9EF2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9EB9A-9CB4-7666-2B58-A16C2BEC9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841B2-B1DE-2725-B897-DC321DC0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DE450-2437-0DB8-8F2B-0FD86E548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55AE4-1C9D-C045-3223-CE71A5D3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3FE6-83A5-A7ED-AE3C-644140C9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9E6B4D-3A27-602F-821B-8977DB77A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3398F-8CCA-934C-3B4A-395D59AF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E9F87-5E14-2491-9E33-D928A1BD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6BF47-185D-FA43-24DE-8AA48A39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7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01467-24DC-7D48-AE2D-D761992BB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FF7C42-1D1E-B90E-AAB4-244DA3A00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E2600-A1C3-98B9-0959-5745BC14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012BD-30C3-CBFB-43C5-6E136326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59D6D-4B09-48C3-122D-7BF4C9D52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DFFAF-53D3-2563-5A0B-B5C37C3C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408D-2799-F407-EF5A-A4E434C4B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7534D-1A44-7FE6-0366-85AFDCCD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F6D0C-E468-1F48-3AC1-4A0EDDCE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E17E4-FD62-C7F0-FDB0-B26E2BBE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73CC3-9422-D4EA-6D14-E5552254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15531-FBA2-BD28-F108-D741CA1A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6B2A8-15C3-9ACA-6715-51A39C66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E72CD-ECC7-0FE5-9866-EACFD65D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D2E7B-7754-76EF-9466-A41BA235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0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76B8E-9234-6D00-99FC-4A5243FBF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14746-2DD2-EC1C-8084-E25BA262F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3F6A3-92A8-6490-72A5-530A8AA40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D8CA0-3EB1-4E0F-672C-33FD2DE6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2A425-A23C-C1F0-8F81-65647FBB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C2507-B212-54F8-4441-0BB20A0E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4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B1EF-696F-4C12-AA06-99E13DF4A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0F97B-1A8E-9AC1-166E-C9F06FBDE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CDD06-E5AD-1AFE-80A8-2EDC54660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B9EFA-60B1-D642-11E1-5767E4327C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381DD3-44AE-5366-8F8E-44F0F0D2F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6C08C-B270-07F6-1876-3A2C1C27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49B0A-61BA-BEB8-53C4-E442B518F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D0883C-0299-C812-D515-4E4B1062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3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18592-ABFE-2331-1E11-7FDF61DB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A1FE2F-8E0E-FBDA-63C6-0B71A2AE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31FE4-13DD-750F-CA90-64BF7BA5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A3309-5724-3004-0161-690F7303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9CEF8-F013-0912-D92F-3DE384C9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5F8CC-C4D8-E9C0-5751-D757F6DB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21E8C-85BA-5D7F-3FE8-C93AEB8E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2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650BA-BBBC-F0FA-4938-7ED039601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BED99-DFEA-5940-E98B-80F656A8A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B9A88-B0FE-D3F1-2E77-0309836CF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94DE7-1542-2CD9-80B4-5B7ECAE3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D6FD5-53EE-E23B-ED56-34E27A872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7E848D-E958-20A7-B05F-73DF3F2E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5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ACA1-116E-9CAC-68A4-FA89E62CA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CA60CD-D4CF-501E-C894-9CCBE224B4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A6B3D-DC8B-11CF-19FF-044CF6211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E55CB-D587-D5E5-33FC-9B4F11776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B0488-D038-3CD4-4645-E08EA4D8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D1C16-6098-C1C6-58A5-77FC1D01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0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EDF633-AE3B-8567-CFA4-405E4E41C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59728-9E5F-704B-4EDF-0C742F0A3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E8FF2-B582-E440-888A-51FA41BDD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8CEC5-3E05-475D-90FA-DFCFD8CB5CF3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C288E-024A-63E6-5330-5E5CF20B6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B04C6-B719-A80F-DD70-F0797908FA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9FCA9-C98D-428B-BFEC-BEF51FB86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88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D505B154-84B9-0823-A56D-6B7FA67EA64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64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849AC899-7577-699E-A961-CDED4BFC7D4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0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4D983010-FBE8-5E1C-9FF3-A679B75D69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F16678F0-32F9-2F79-5C75-9F8D8D792A9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3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8C867016-3B77-4B8B-B210-DD17638D4F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10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CD2103F4-D21B-93C9-0C55-5809E874B1C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5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6D584236-F2F1-990F-7D6B-1B3D7D0E720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6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8E2A7CD1-27D5-6D84-A0A3-AED698F2F2F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7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D05E345D-5C4E-8F2D-E6D4-708B6BFA12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3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2023-10-28T19:36:40Z</dcterms:created>
  <dcterms:modified xsi:type="dcterms:W3CDTF">2023-10-28T19:37:36Z</dcterms:modified>
</cp:coreProperties>
</file>