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76D35-A696-4F63-861F-348C523F1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3B09F-AC21-4B46-A0AC-C778F8649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E3D04-6A95-45F7-B575-C4783D71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B5CB-5D7A-4C19-AABA-0C0CBCFF6EB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40E26-2996-45D9-A833-95579687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3B1B7-5023-44D5-A3EC-75E63F278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8B6-D633-4FDB-9CBC-8DC26222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2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C206-AB34-4646-B176-17D7399C3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162A7-DC97-4AF9-8B26-1190B327F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FD571-E28A-49CE-BF0A-9956863DA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B5CB-5D7A-4C19-AABA-0C0CBCFF6EB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1FA5A-E55A-4C88-9D28-C7E501786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D9E8C-4DDE-4DDC-AAB1-08CD717A5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8B6-D633-4FDB-9CBC-8DC26222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6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570C2A-4503-49A4-BA27-A3BBF5614D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D106E-F1DE-40AB-AB91-7F626687A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8B08E-019B-4025-93D6-96498B27C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B5CB-5D7A-4C19-AABA-0C0CBCFF6EB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1A90F-A93F-480D-B1F0-B7D1389D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A6F4D-7411-4C47-8C6E-C535211F3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8B6-D633-4FDB-9CBC-8DC26222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3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5C28B-FB9B-4EC8-8F61-7D47014E1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3ACE5-FC7D-4E5E-ABB6-3C1887939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8798F-2AD2-4908-9FD7-73A62258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B5CB-5D7A-4C19-AABA-0C0CBCFF6EB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B98D9-2F40-4288-B518-793E6A54D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501CA-AA24-4A14-A7A2-4479C1E4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8B6-D633-4FDB-9CBC-8DC26222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4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DD014-78C1-488D-8632-262070400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E2E00-1D86-4BE5-B2CD-F62307D3F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B063F-7A6B-4DC4-BE50-DA1ECDC1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B5CB-5D7A-4C19-AABA-0C0CBCFF6EB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937CB-31D5-45F9-B3A9-695D3523B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78917-2949-40D1-B8F1-63173BBF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8B6-D633-4FDB-9CBC-8DC26222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9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7EDA5-26A9-4C04-AC2C-D65834EA2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3681F-A523-43E7-94B8-6F9478A5C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44BCE-B65A-4F2D-A9C6-87FD26DEB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2FB2D-013C-4884-B375-E15F0061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B5CB-5D7A-4C19-AABA-0C0CBCFF6EB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D6044-AEE2-4B34-94B6-746FA277C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DD754-F68A-452B-B17B-A81E3A01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8B6-D633-4FDB-9CBC-8DC26222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8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ED9DB-52CB-46B0-81C2-5CD9D08D2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24B8A-C430-44D3-B9DC-9C3FCE73B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60110B-0A59-4431-BFCE-0D1650A69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7BA9E6-51C8-4E78-91EF-FB3F8F541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C5CE72-257F-4732-81CC-D4A3D76E9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6853D5-A337-4275-8997-B34BC346C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B5CB-5D7A-4C19-AABA-0C0CBCFF6EB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BB341-C13C-4AF7-AB60-17F0B56B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399794-2844-4236-BC17-6B1554EFD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8B6-D633-4FDB-9CBC-8DC26222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5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ED43-9036-49D5-BC87-D012E57A7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5E87A-6FDF-4A15-81DE-A7B4B938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B5CB-5D7A-4C19-AABA-0C0CBCFF6EB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CD15CD-1EA8-4800-BA8A-7631D0A71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429168-D3D2-4CE2-93AD-15E5F6B5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8B6-D633-4FDB-9CBC-8DC26222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8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B5A468-BD95-4F51-B9A1-8C8E367CC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B5CB-5D7A-4C19-AABA-0C0CBCFF6EB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681046-9715-48BE-A18C-F5BFB9B1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F8971-25E4-4F08-A13B-4F847B1B3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8B6-D633-4FDB-9CBC-8DC26222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6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A770-A75F-4CDF-9659-9EE17314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12AB5-1D6A-4185-8676-1D8C32EEB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D57A2-847E-4379-8B14-D8EFF302F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3B714-D1CE-4119-94EB-FB563888C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B5CB-5D7A-4C19-AABA-0C0CBCFF6EB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C6DBD-3012-411E-BA38-D49B709FA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70462-E3D3-431E-A07C-9654E0666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8B6-D633-4FDB-9CBC-8DC26222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3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D1B7C-D578-406A-B267-EE031B1A1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DBC83B-683D-49C1-AF40-944577614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A623D-7534-437C-8AC7-F609C163B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3F593-2C1A-4645-A536-65F5A2DA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B5CB-5D7A-4C19-AABA-0C0CBCFF6EB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C77C2-47ED-4576-86E9-910968ACE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27A0A-2080-4387-AC16-629B3AEF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8B6-D633-4FDB-9CBC-8DC26222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8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3F428F-ED7D-49E9-8E50-D824511D6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32B68-1151-41EF-92E5-F361D3156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0CA14-3FC2-430F-961A-33F990C41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4B5CB-5D7A-4C19-AABA-0C0CBCFF6EB5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7BCE4-A19D-4559-990E-E2A61E4B0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0B2D1-63BD-4044-AFD6-012AA2542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28B6-D633-4FDB-9CBC-8DC26222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39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6932151E-634A-4C99-83F9-ACD11B02E6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07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724B4231-9E57-43D0-8DD7-5EC1F3C360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C972535B-FF60-424E-AAF3-E17C3E021C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42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2868F0C6-0739-47D4-AE8F-0313ED5150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24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A738CD14-814D-497C-B267-B1714E0516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01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2C396A2F-3156-4ABD-B0FE-AEE86E18C5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7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33DDDF6A-423D-4B8D-97DB-3123A2EA58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81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52166AF5-BDA8-4314-8C46-CA5044B660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23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0CE3CA27-4ED8-40B5-A364-6F890AF218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20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74A9F0C1-60A7-40A8-8D14-EAE0455489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9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26226669-069C-4B46-8247-4827C3F985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2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8FF782E1-C8B4-4AF0-AE4D-E264E495BA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9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C44BB19F-0A8F-4100-9FA2-86849CB29D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23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276E431E-6239-43EC-A15B-8860DC28CF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84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FF2E826A-E262-448E-9CC6-7F2131FC3B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25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3F80C040-B064-4D0B-8B25-FB70C74F1A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54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70DF6E49-4C25-400A-86BC-EBEB9B49E5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45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D3D453FA-5F38-4463-BCBC-570B2264D8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76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E7988D77-7227-4137-8F7E-A8B4849C66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08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7F3F4770-A4A9-4DE7-B68D-99D968A3C0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7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3508CF2A-C888-4A13-84D4-512F2AD02B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127572AB-1C30-45AB-BE3E-CB43912783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3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06CD862B-EACE-4DBB-9B8B-1E8D7ED717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8EA19A32-ED08-4656-9523-81BF43F1AA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44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9DF14C43-84FA-43D7-890E-DD1F96D070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60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EC5CF9D7-EE94-4DC5-B8A3-92A599C25E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25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20E3B56F-06E2-476C-9EA7-2A7847DB1E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47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Malave, Annette</dc:creator>
  <cp:lastModifiedBy>Malave, Annette</cp:lastModifiedBy>
  <cp:revision>1</cp:revision>
  <dcterms:created xsi:type="dcterms:W3CDTF">2019-02-13T19:51:54Z</dcterms:created>
  <dcterms:modified xsi:type="dcterms:W3CDTF">2019-02-13T19:52:31Z</dcterms:modified>
</cp:coreProperties>
</file>