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DBDD-F826-4237-84B4-0D796FAEF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8F3FE-7222-44C1-BED2-000DA4967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35BD9-C5E3-43DA-8BC5-181256E4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FED6-390A-4E36-B5F2-D44CEBDAC7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C3C75-712D-4294-B3C5-2675FCFC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179DA-3F49-4323-B2D8-78382358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A-1683-449A-8858-B7B434CF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3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D802-D66D-4FB3-8714-825988A9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15736-589B-42DC-905B-AE74786EB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DC7A0-3663-4B68-894F-B27515E8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FED6-390A-4E36-B5F2-D44CEBDAC7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3A751-B8CD-42B7-8697-536443AE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AC3A4-7B2F-4F28-8483-C408C538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A-1683-449A-8858-B7B434CF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46C03-AEC5-41DE-8D8B-3E2402B64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DC4E7-6CE8-411B-8506-03BC01F7E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17346-35BC-4E4D-9A2A-8F7A5A5D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FED6-390A-4E36-B5F2-D44CEBDAC7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98994-8EB4-4674-8E45-1D43163C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EE08F-DF3F-4BC6-B2EC-D730D2AA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A-1683-449A-8858-B7B434CF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D2321-CB0C-48B9-8100-385AEAE9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D574-40BF-4CB2-9A3E-B698671EB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70CC5-3E46-499B-8E14-DCCBBE1F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FED6-390A-4E36-B5F2-D44CEBDAC7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FDDE2-8D84-41A8-8FEF-FA047512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35B35-92B0-420B-B84C-551E0875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A-1683-449A-8858-B7B434CF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9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B902-6FA2-4890-8D20-1241AA3A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34995-9833-4F82-818E-7A15920E2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CC015-089F-49CC-8F24-0D78DD64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FED6-390A-4E36-B5F2-D44CEBDAC7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F1E0C-1CBC-4C79-9D55-E4D59772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4F6B6-FC97-42A7-9830-63124FDC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A-1683-449A-8858-B7B434CF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3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EADE-43E2-428F-96D1-2C5C283B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8F9C5-494C-4097-88F9-A4544265F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9F085-E304-44D5-9257-46AB608E0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17ECC-E313-4C25-9869-0BD6B681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FED6-390A-4E36-B5F2-D44CEBDAC7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4B5E4-EE68-41BD-8F04-D308F19E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BE428-9561-4B15-B741-4851972B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A-1683-449A-8858-B7B434CF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3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2C8D-EFB7-433A-A041-7CDF6FB7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14F1F-6EDD-4484-B2D7-37D372D50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074C3-7E43-4526-A8E1-25E97B436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5F945-0035-4704-AF10-37B07A972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068C3-0FF5-4079-A83D-0A1D64ED7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B5EEB-0F6A-4FD3-AB60-FDC3411B9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FED6-390A-4E36-B5F2-D44CEBDAC7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488951-1C3A-417C-A3C4-CABCC5B9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F27A2-FCC4-4054-B525-BBF7BA34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A-1683-449A-8858-B7B434CF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0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A56F-7825-45F9-942D-B42408C9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1F6F6-6EE1-4D65-A036-D981AA15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FED6-390A-4E36-B5F2-D44CEBDAC7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2F3B1-DDBF-4FB7-B331-91D1076F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62183-05F0-4894-AC66-E3EBD127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A-1683-449A-8858-B7B434CF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C61E5-36F4-4448-A952-BDD68F84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FED6-390A-4E36-B5F2-D44CEBDAC7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38891-E1CE-46E9-9C19-5323424C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3FD7A-9809-479B-AD94-A415846C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A-1683-449A-8858-B7B434CF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2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E212-D6BA-4570-99D4-82A6CE0A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4DCF5-E98B-4FF0-9488-E8290A77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10547-6750-4E19-8F30-8DA218952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ECE09-1262-4375-9844-2DEBA243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FED6-390A-4E36-B5F2-D44CEBDAC7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78595-9079-4817-862A-95D5CB73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AE9A1-1ABB-4061-909E-2777AAA0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A-1683-449A-8858-B7B434CF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0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BF7C-AC1D-4A8E-956D-FF7E7E8A0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52D29-598D-4D2D-9759-E21D1D9A6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C489B-34C3-4E30-B051-15B5D7B6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3BF79-BE51-4219-A34B-808F7873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FED6-390A-4E36-B5F2-D44CEBDAC7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D352A-99BB-4C73-885F-42449630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4600C-4CF1-4509-85EB-F514F08B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964A-1683-449A-8858-B7B434CF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2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C68EB-247F-44AC-81FB-D7EC6C08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100B9-CF9A-4635-820D-644E2C1CE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7F6CD-7F7F-4322-9BCE-2A0BDDC2B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FED6-390A-4E36-B5F2-D44CEBDAC7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22BB9-897C-47E4-9654-7209F3295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1A005-5C86-416B-B464-9B6DA85A8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6964A-1683-449A-8858-B7B434CF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1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19D3CE2-73D6-46EF-9798-E5DC69023B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C58615B-07BE-44B4-834F-7929297BF8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4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DDB6FA5-2F17-47DD-9E6F-DD82EB053A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DC9B0D7-AECD-4189-B8DD-9C16E5129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CF7A6E9-74E4-4CCE-9175-0B7E5FA1AB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3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7EF10EF-66D0-45E0-B24E-4F5EC7179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2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681CE61-D3D6-48DA-8D0E-88FDF6BC45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4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21521EC-1CDE-4E27-B0CE-2BD842DE15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8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2059E53-C4E0-4EA1-B59A-742D00B741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2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64EE68B-90FC-486C-8AB8-1F3FCE8921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8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D677F18-C7B6-4980-B28A-1FA03FC84E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6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97EAFC7-CCC9-4CBC-A9AC-A4B3ECB6C0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5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1D1E70B-420A-4765-8234-1959508010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2CC9F33-82FF-49D7-8AE2-EF2D80F70B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5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A3A7867-832A-4009-8EE7-9527DBBD8A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Malave</dc:creator>
  <cp:lastModifiedBy>Annette Malave</cp:lastModifiedBy>
  <cp:revision>1</cp:revision>
  <dcterms:created xsi:type="dcterms:W3CDTF">2019-02-13T19:45:38Z</dcterms:created>
  <dcterms:modified xsi:type="dcterms:W3CDTF">2019-02-13T19:46:54Z</dcterms:modified>
</cp:coreProperties>
</file>