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62EB-F502-B039-417C-111D8CFC9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76061-CE4E-5BAB-ECB9-F3752ADBE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02C89-7EE0-0031-EC73-A7864FD0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212D5-919F-C442-407E-B2A166ED7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2AA1B-717A-3B72-5BE1-288E17229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45B4B-1F90-0379-7C4D-07A9BCEB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395FF-8E4D-8D9F-EE1A-3CA23D49E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067A4-B580-BA5F-C230-C5FF4EE5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F351E-9145-BF7E-D07A-681A37FFF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44677-DEE3-87D6-4E2E-0355E5CD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1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C81942-6D04-F12D-6B5A-0F913FE2A0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92EEFC-931F-4FEA-D912-9B426D254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9F3B-88D3-1236-50A4-FF183A19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B427B-A3B6-A508-DB3C-35709077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2C38F-9FA8-6315-E59D-68D0B35E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1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1A3F-E1E2-7FD0-9CE7-DAA609CE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CEAC3-0361-9CF7-6491-A9403A052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32650-B842-8936-2F1E-62FD836B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3C6ED-A6E7-6F81-E8E5-B4887178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D6C97-A1F8-402A-E141-3A1E053D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4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E16D7-619E-D159-4A87-46236E1FA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2F2F6-8AEF-251A-D92D-B81BDE96C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A1B4A-11B5-E942-FCA1-BFAD8DAC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9D137-0E93-47D3-9101-24DF77D1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BB027-96B2-D100-8BB3-9A2D4D27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1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73487-A089-C01E-9299-CDBB660C7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FCD53-0A2B-1506-82A0-A563498F8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FD1B7-F69F-6AC5-D3F4-E97F9EE24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9BBDC-E1FD-36B5-CB6B-F06D69D7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27580-D962-ED5E-3327-DC8870E40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59790-4DD2-4C52-1C1C-5827E5CB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5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218F-19F4-67D7-291D-75BD50533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C8872-A143-FDDD-BD65-CA5FE29C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C66F3C-97AA-B4A8-3446-C6ED7DD06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11DFF0-A060-B292-09D2-FF344FCB3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79F870-F8B6-FDD8-7348-6D7085E01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AEC629-080F-CFF2-7A57-CDF3A8F3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0B4B79-9E24-994B-AF45-383C9C89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82905-2E4F-5EBD-7807-6C4BCC10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0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AC47F-A990-AB86-9022-D158BC06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38ADD3-D937-6060-EAB2-022B8D0E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7A7E9A-0BC2-B31D-FBA6-DDD16988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324AC-8D06-6B13-CF8F-64DBB0161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9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C0D8F1-FD23-2429-4020-E0D9BC7A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DBCC5-6E93-36E4-8553-014E6BA77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C5438-2F58-2DE1-0EE8-A47F163C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6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8625-7214-A735-D06F-12F46279D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34D78-1252-720C-F51C-0AAFAECB3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509DB-D16E-551E-B7C7-E13ED7920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4B42B-4B74-F00F-32B5-13E2D9804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C05F0-45E5-3912-F0A9-C4ECCACC7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6A8BD-5446-4224-BC9D-1A8C1CE62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2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DC676-1A17-0F78-6F9A-C8AF2BB6F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53F216-6395-A96F-94C6-DE57F65FC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8D3ED9-7A0B-465E-CD1F-DD318642B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20043-917B-2A34-3268-F98F1EA53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661F8-A591-60AD-A940-5E6B48B28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BE38D-6504-1A20-FC7C-56F3F4207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2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17A086-F1F5-01DF-20FE-341420D8A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52449-8491-16C9-A73A-041AF9CD9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3EB34-5A6A-E5A2-CB36-7DFF5E0EC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938EB7-1DC6-44A5-A2D6-F5A9240E366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D7CFD-389B-EF05-048E-B6B242C84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F7CEB-F58F-668C-194C-BF119908A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3220E8-F533-4598-BDF5-44D3B4E5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79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2BA12BD9-E65E-27B7-9E85-F3FA742B1B1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452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580A33BF-4F30-1F74-D8FE-85BA2BD706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7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F58918A5-356F-B38F-119E-7AF65582B8C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9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96541907-9D2E-7E1C-1D78-ED00B975353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867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3">
            <a:extLst>
              <a:ext uri="{FF2B5EF4-FFF2-40B4-BE49-F238E27FC236}">
                <a16:creationId xmlns:a16="http://schemas.microsoft.com/office/drawing/2014/main" id="{7BCF982A-870D-BA16-C448-FEDE8D78A7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5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8F579D21-9AC3-504B-3AC4-09146240F8A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2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BFB11CA1-494A-2695-F78A-2FE92E297F3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17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5A45824E-3E11-C1B8-0835-6E53D808829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42F72CE3-31E0-1B92-1F1E-E95C8FB552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62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061B2717-ED08-C325-3470-CA6636A5D95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6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8472EBD8-0BDA-D1D5-129E-0727280A6D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27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16CAA0EC-71B0-73DF-39DD-2C88946781E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03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4BA779AC-8041-E56F-0C50-944A1EC7028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589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2024-04-10T18:01:02Z</dcterms:created>
  <dcterms:modified xsi:type="dcterms:W3CDTF">2024-04-10T18:01:54Z</dcterms:modified>
</cp:coreProperties>
</file>