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</p:sldIdLst>
  <p:sldSz cx="12192000" cy="6858000"/>
  <p:notesSz cx="6858000" cy="9144000"/>
  <p:photoAlbum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3" d="100"/>
          <a:sy n="103" d="100"/>
        </p:scale>
        <p:origin x="144" y="1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1ADF91-5901-DC3D-B34A-F4A4C51B8EF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37B959D-FBF3-736D-96CD-240540C262C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A15A515-4853-D8FC-4421-AA5F959460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8385EE-C160-4FC5-813D-4741A696AAC0}" type="datetimeFigureOut">
              <a:rPr lang="en-US" smtClean="0"/>
              <a:t>8/9/2024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C9C2BB6-9827-A581-F3BA-F83178FF2C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20E7C5-7C8E-99E4-B4FC-9C62D74296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FB383-27FD-4BDB-BAAF-F739E2AD93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9812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952F93-97BE-9927-C230-417207684B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95991A1-E38D-B511-E068-BF58E0F9664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DC53D77-1381-A536-3A65-6BA17AEF38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8385EE-C160-4FC5-813D-4741A696AAC0}" type="datetimeFigureOut">
              <a:rPr lang="en-US" smtClean="0"/>
              <a:t>8/9/2024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B9F89C2-9906-DEA0-9CC3-B4BD5B8AEE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F0A5333-B5CB-A065-89FC-720C2C50AB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FB383-27FD-4BDB-BAAF-F739E2AD93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84316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3D89E3B-87F3-45B0-BDF1-798F9A16548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F1BEC9B-500E-020C-9F49-93A67B85E71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ABBC812-0DC2-2200-C1EA-9A68E5E8EF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8385EE-C160-4FC5-813D-4741A696AAC0}" type="datetimeFigureOut">
              <a:rPr lang="en-US" smtClean="0"/>
              <a:t>8/9/2024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544BEF5-86EC-4E4A-D5FE-5568E586C3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677C479-9803-1C33-1DCF-ACAFA84120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FB383-27FD-4BDB-BAAF-F739E2AD93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91713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A0DCBF-90B6-7ECA-9457-C54284822D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D91475B-5E01-655F-7D6D-97D2FA87250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A16B2BC-6ACF-2800-C4B8-F9CB24E1B6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8385EE-C160-4FC5-813D-4741A696AAC0}" type="datetimeFigureOut">
              <a:rPr lang="en-US" smtClean="0"/>
              <a:t>8/9/2024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41F936A-CCFB-96A3-C1B1-9D036B4005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DE5E1C-3C55-08E0-5FE7-C704C61B3E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FB383-27FD-4BDB-BAAF-F739E2AD93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55976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C3F762-4452-3A98-67D2-684C325F6B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2D4C140-C047-13BF-41C5-7EC05ACA83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CF81D80-886D-A773-DF51-E987E83B9F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8385EE-C160-4FC5-813D-4741A696AAC0}" type="datetimeFigureOut">
              <a:rPr lang="en-US" smtClean="0"/>
              <a:t>8/9/2024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3745F8D-FCB4-25DB-CC88-63F043A43F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C6101C2-A8C0-56E6-BE2A-0BCAB775E2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FB383-27FD-4BDB-BAAF-F739E2AD93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05076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D21991-5F83-AC6B-946B-CF3B592940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407D2C-8413-8922-1ED5-AEDB2E56D86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9FA8C6E-C531-AF79-F0D5-C2005A53F3D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ECD6766-E4BF-2861-8062-F00F1ECCB8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8385EE-C160-4FC5-813D-4741A696AAC0}" type="datetimeFigureOut">
              <a:rPr lang="en-US" smtClean="0"/>
              <a:t>8/9/2024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4D96878-EC4B-E260-7D8F-A982DF8CAB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DE3F312-3ABE-1C4B-A716-6076E877FB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FB383-27FD-4BDB-BAAF-F739E2AD93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24627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9E0297-82C9-F718-7B64-F21F9CC328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C4EE953-592E-4861-22B9-9769FAD1732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834DDB7-EFBA-B52C-FC71-5A4B1B0631E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8F565AC-1931-C7A2-98A6-BFBD8C628DF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31D5153-07CA-6A98-5EB7-F1376E8AD05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6C4486E-478F-47CF-2ECB-0605211E71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8385EE-C160-4FC5-813D-4741A696AAC0}" type="datetimeFigureOut">
              <a:rPr lang="en-US" smtClean="0"/>
              <a:t>8/9/2024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9369719-A8E5-6CCC-1C92-80A699C021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EA7AD2D-DF0B-FFE0-E447-A277A0765D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FB383-27FD-4BDB-BAAF-F739E2AD93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62456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434E26-EF2F-26C1-3346-E6999DDBDD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27BC5D0-29C1-B436-F771-60560A3002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8385EE-C160-4FC5-813D-4741A696AAC0}" type="datetimeFigureOut">
              <a:rPr lang="en-US" smtClean="0"/>
              <a:t>8/9/2024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9B000F1-4E5E-36AE-D440-893554641A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6941A3E-7E75-907A-BB6E-73601148FC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FB383-27FD-4BDB-BAAF-F739E2AD93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16607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8F99CCD-3798-B80E-1616-BE6FDA698A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8385EE-C160-4FC5-813D-4741A696AAC0}" type="datetimeFigureOut">
              <a:rPr lang="en-US" smtClean="0"/>
              <a:t>8/9/2024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07685AC-6834-F3B7-0B6A-79FF7FD0B8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3016985-0288-BE96-F9EF-061C6E7735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FB383-27FD-4BDB-BAAF-F739E2AD93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0835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19A5F0-EFB4-4973-22CA-5F74792872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B0C8DC-E627-D92A-031F-E0A21A2E58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710FF78-7F4E-C4CF-7461-D83E6CA293A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B72F799-F126-1003-3197-AE8AC59A48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8385EE-C160-4FC5-813D-4741A696AAC0}" type="datetimeFigureOut">
              <a:rPr lang="en-US" smtClean="0"/>
              <a:t>8/9/2024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A465C78-3FDF-3703-F61A-6D1BF62849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ECBCC0C-DF0B-17E5-A13F-DA464AF909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FB383-27FD-4BDB-BAAF-F739E2AD93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67752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DB0E8F-D56F-1AF3-A457-4817F5BB69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2CC3945-4329-7442-0449-05791D6DA6B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A811B4F-91B7-4121-5115-66D9F3E10C4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84DD26C-DA5A-A379-BEE8-F0D25CF737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8385EE-C160-4FC5-813D-4741A696AAC0}" type="datetimeFigureOut">
              <a:rPr lang="en-US" smtClean="0"/>
              <a:t>8/9/2024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CE191A2-64A9-F569-83A8-219E4CA755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FD51D28-AF29-9402-3AD9-151055F84B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FB383-27FD-4BDB-BAAF-F739E2AD93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572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E127DB8-1BA3-607F-F428-B49FA24971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028C8B0-0241-F933-95BE-53B593714EF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2291BAD-F835-1E21-23BF-F31D5B5D4E2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58385EE-C160-4FC5-813D-4741A696AAC0}" type="datetimeFigureOut">
              <a:rPr lang="en-US" smtClean="0"/>
              <a:t>8/9/2024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33B1EA3-3DAC-A5B5-FDF9-120EDB4DFD8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2AFE61F-57FF-59C1-D020-4BC45C03726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9EFB383-27FD-4BDB-BAAF-F739E2AD93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884461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">
            <a:extLst>
              <a:ext uri="{FF2B5EF4-FFF2-40B4-BE49-F238E27FC236}">
                <a16:creationId xmlns:a16="http://schemas.microsoft.com/office/drawing/2014/main" id="{A5866F95-55FD-36B7-FCCE-F6855D013684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389635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0">
            <a:extLst>
              <a:ext uri="{FF2B5EF4-FFF2-40B4-BE49-F238E27FC236}">
                <a16:creationId xmlns:a16="http://schemas.microsoft.com/office/drawing/2014/main" id="{ED8283C4-432B-5589-508E-092E4EC951C9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136333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1">
            <a:extLst>
              <a:ext uri="{FF2B5EF4-FFF2-40B4-BE49-F238E27FC236}">
                <a16:creationId xmlns:a16="http://schemas.microsoft.com/office/drawing/2014/main" id="{0EABD86E-C82A-D5F1-B53A-BFF4FC0C900B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754142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2">
            <a:extLst>
              <a:ext uri="{FF2B5EF4-FFF2-40B4-BE49-F238E27FC236}">
                <a16:creationId xmlns:a16="http://schemas.microsoft.com/office/drawing/2014/main" id="{ECA0C284-1AB2-1775-793C-77B919B0D8E9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810570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3">
            <a:extLst>
              <a:ext uri="{FF2B5EF4-FFF2-40B4-BE49-F238E27FC236}">
                <a16:creationId xmlns:a16="http://schemas.microsoft.com/office/drawing/2014/main" id="{75C437ED-66F3-1051-E1EF-8A7D43581980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472353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4">
            <a:extLst>
              <a:ext uri="{FF2B5EF4-FFF2-40B4-BE49-F238E27FC236}">
                <a16:creationId xmlns:a16="http://schemas.microsoft.com/office/drawing/2014/main" id="{34D76078-21D2-A678-7900-10E7194BA0FC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183860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5">
            <a:extLst>
              <a:ext uri="{FF2B5EF4-FFF2-40B4-BE49-F238E27FC236}">
                <a16:creationId xmlns:a16="http://schemas.microsoft.com/office/drawing/2014/main" id="{F731085B-BB5E-2E49-05F6-9436C8CCDEC6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488320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6">
            <a:extLst>
              <a:ext uri="{FF2B5EF4-FFF2-40B4-BE49-F238E27FC236}">
                <a16:creationId xmlns:a16="http://schemas.microsoft.com/office/drawing/2014/main" id="{77F668E8-6BB0-7B50-50A1-40F906D9FFD0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337776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7">
            <a:extLst>
              <a:ext uri="{FF2B5EF4-FFF2-40B4-BE49-F238E27FC236}">
                <a16:creationId xmlns:a16="http://schemas.microsoft.com/office/drawing/2014/main" id="{55887AED-23C1-AA23-8CF3-F014363E5064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680354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8">
            <a:extLst>
              <a:ext uri="{FF2B5EF4-FFF2-40B4-BE49-F238E27FC236}">
                <a16:creationId xmlns:a16="http://schemas.microsoft.com/office/drawing/2014/main" id="{43CD4653-101F-F4C4-4379-42E886E100E8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133781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9">
            <a:extLst>
              <a:ext uri="{FF2B5EF4-FFF2-40B4-BE49-F238E27FC236}">
                <a16:creationId xmlns:a16="http://schemas.microsoft.com/office/drawing/2014/main" id="{CE9E0D6D-18F0-EA0A-C616-A7D296702E22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54502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2">
            <a:extLst>
              <a:ext uri="{FF2B5EF4-FFF2-40B4-BE49-F238E27FC236}">
                <a16:creationId xmlns:a16="http://schemas.microsoft.com/office/drawing/2014/main" id="{C52B61D1-0609-E3B1-8334-853FF0FB2505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94003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20">
            <a:extLst>
              <a:ext uri="{FF2B5EF4-FFF2-40B4-BE49-F238E27FC236}">
                <a16:creationId xmlns:a16="http://schemas.microsoft.com/office/drawing/2014/main" id="{12081865-A42C-373C-ECA3-0582BA721FE0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099031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21">
            <a:extLst>
              <a:ext uri="{FF2B5EF4-FFF2-40B4-BE49-F238E27FC236}">
                <a16:creationId xmlns:a16="http://schemas.microsoft.com/office/drawing/2014/main" id="{6DFDA4C3-4240-B610-9DFA-A5671EC37597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462655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22">
            <a:extLst>
              <a:ext uri="{FF2B5EF4-FFF2-40B4-BE49-F238E27FC236}">
                <a16:creationId xmlns:a16="http://schemas.microsoft.com/office/drawing/2014/main" id="{756FAE5F-2F3C-9EDE-7EB6-B5126311A4F1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54467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3">
            <a:extLst>
              <a:ext uri="{FF2B5EF4-FFF2-40B4-BE49-F238E27FC236}">
                <a16:creationId xmlns:a16="http://schemas.microsoft.com/office/drawing/2014/main" id="{BA793B0D-49E6-7DDF-F144-5A7343632AE1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95419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4">
            <a:extLst>
              <a:ext uri="{FF2B5EF4-FFF2-40B4-BE49-F238E27FC236}">
                <a16:creationId xmlns:a16="http://schemas.microsoft.com/office/drawing/2014/main" id="{C711EEAA-1D84-ACE5-F82F-5634E9CFC4F0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97782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5">
            <a:extLst>
              <a:ext uri="{FF2B5EF4-FFF2-40B4-BE49-F238E27FC236}">
                <a16:creationId xmlns:a16="http://schemas.microsoft.com/office/drawing/2014/main" id="{0A1B3A88-EA84-043E-9947-446497F03792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53845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6">
            <a:extLst>
              <a:ext uri="{FF2B5EF4-FFF2-40B4-BE49-F238E27FC236}">
                <a16:creationId xmlns:a16="http://schemas.microsoft.com/office/drawing/2014/main" id="{339E9297-A2D0-0DA3-25B3-51D5AE21A395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80353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7">
            <a:extLst>
              <a:ext uri="{FF2B5EF4-FFF2-40B4-BE49-F238E27FC236}">
                <a16:creationId xmlns:a16="http://schemas.microsoft.com/office/drawing/2014/main" id="{38A07A39-7BA8-FA1A-2B0D-0208C97FFEF0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003640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8">
            <a:extLst>
              <a:ext uri="{FF2B5EF4-FFF2-40B4-BE49-F238E27FC236}">
                <a16:creationId xmlns:a16="http://schemas.microsoft.com/office/drawing/2014/main" id="{860E349A-B1B4-AA5E-488E-A5681D3D6D9D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797257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9">
            <a:extLst>
              <a:ext uri="{FF2B5EF4-FFF2-40B4-BE49-F238E27FC236}">
                <a16:creationId xmlns:a16="http://schemas.microsoft.com/office/drawing/2014/main" id="{322D3B68-92A4-80CA-7A93-8ACAD18CDBF8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486686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Widescreen</PresentationFormat>
  <Paragraphs>0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6" baseType="lpstr">
      <vt:lpstr>Aptos</vt:lpstr>
      <vt:lpstr>Aptos Display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Malave, Annette</dc:creator>
  <cp:lastModifiedBy>Malave, Annette</cp:lastModifiedBy>
  <cp:revision>1</cp:revision>
  <dcterms:created xsi:type="dcterms:W3CDTF">2024-08-09T17:36:30Z</dcterms:created>
  <dcterms:modified xsi:type="dcterms:W3CDTF">2024-08-09T17:37:13Z</dcterms:modified>
</cp:coreProperties>
</file>