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8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599"/>
    <a:srgbClr val="8C82CD"/>
    <a:srgbClr val="534A85"/>
    <a:srgbClr val="906DEC"/>
    <a:srgbClr val="FF6050"/>
    <a:srgbClr val="655657"/>
    <a:srgbClr val="6282D3"/>
    <a:srgbClr val="2F4362"/>
    <a:srgbClr val="9213AD"/>
    <a:srgbClr val="333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40" d="100"/>
          <a:sy n="140" d="100"/>
        </p:scale>
        <p:origin x="774" y="12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C3A54-B009-B941-B0CF-16C1EF0039BD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289E9-BEDE-AA43-8751-971466B1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9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3ECC-FA22-9646-898B-9EB875EB41E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2CA9-0883-0D40-B54A-05DFD1BF2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5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3ECC-FA22-9646-898B-9EB875EB41E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2CA9-0883-0D40-B54A-05DFD1BF2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9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3ECC-FA22-9646-898B-9EB875EB41E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2CA9-0883-0D40-B54A-05DFD1BF2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3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3ECC-FA22-9646-898B-9EB875EB41E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2CA9-0883-0D40-B54A-05DFD1BF2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2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3ECC-FA22-9646-898B-9EB875EB41E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2CA9-0883-0D40-B54A-05DFD1BF2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8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3ECC-FA22-9646-898B-9EB875EB41E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2CA9-0883-0D40-B54A-05DFD1BF2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5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3ECC-FA22-9646-898B-9EB875EB41E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2CA9-0883-0D40-B54A-05DFD1BF2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2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3ECC-FA22-9646-898B-9EB875EB41E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2CA9-0883-0D40-B54A-05DFD1BF2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3ECC-FA22-9646-898B-9EB875EB41E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2CA9-0883-0D40-B54A-05DFD1BF2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1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3ECC-FA22-9646-898B-9EB875EB41E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2CA9-0883-0D40-B54A-05DFD1BF2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0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3ECC-FA22-9646-898B-9EB875EB41E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2CA9-0883-0D40-B54A-05DFD1BF2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1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83ECC-FA22-9646-898B-9EB875EB41E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52CA9-0883-0D40-B54A-05DFD1BF2A5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" y="0"/>
            <a:ext cx="9188921" cy="57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8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850" y="1085"/>
            <a:ext cx="9206788" cy="574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56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D3B16-DB8C-2F8D-14AB-550EFF55B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CCE4-42C9-1A09-57AF-E275626E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345D2-DB60-ED1A-BEEE-B466AFAFB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E0CEEB-5245-D5FB-6DFE-736748D51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3853"/>
            <a:ext cx="9213443" cy="577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1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D5574-932A-F194-8941-3802688A4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1A9A8-9C79-4BEA-6778-DE3B7D629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124CF-72D2-3544-55A1-D614CE1E7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6AA20-004D-A1B0-91E4-5E5023E81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057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6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08663" y="-72268"/>
            <a:ext cx="9304648" cy="5804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9588" y="1923721"/>
            <a:ext cx="7710854" cy="186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400" b="1" spc="-150">
                <a:solidFill>
                  <a:srgbClr val="8C82CD"/>
                </a:solidFill>
                <a:latin typeface="Montserrat ExtraBold" pitchFamily="2" charset="77"/>
                <a:cs typeface="Arial" panose="020B0604020202020204" pitchFamily="34" charset="0"/>
              </a:rPr>
              <a:t>THE NIELSEN AUDIO MEASUREMENT SHIFT</a:t>
            </a:r>
          </a:p>
        </p:txBody>
      </p:sp>
    </p:spTree>
    <p:extLst>
      <p:ext uri="{BB962C8B-B14F-4D97-AF65-F5344CB8AC3E}">
        <p14:creationId xmlns:p14="http://schemas.microsoft.com/office/powerpoint/2010/main" val="155867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51D3E-5DAC-35BC-6AF3-82262A61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926D-9B96-D3C5-0AE8-6B46C39A9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85362-99DC-FC05-3AD9-9BE761A623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39"/>
          <a:stretch/>
        </p:blipFill>
        <p:spPr>
          <a:xfrm>
            <a:off x="-15903" y="-7952"/>
            <a:ext cx="9199659" cy="572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5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11AA4-59C1-E7AD-CBDE-9960F1E0B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E05D-BFBE-45A1-00DA-D10C5A30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8734A-D651-9229-CC4E-8500B1C97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041C7-2B92-AC7E-9B26-3F3D0EFD11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20"/>
          <a:stretch/>
        </p:blipFill>
        <p:spPr>
          <a:xfrm>
            <a:off x="-23853" y="-11505"/>
            <a:ext cx="9207611" cy="569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3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70018-1E22-97FA-DA57-B93A92408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0AFEC-82DF-652B-AE4F-17C626154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B9EC3-4401-36A3-7CE5-A7312EF45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3AAC4-A82A-9C7A-29BF-1D1465966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99659" cy="573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0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5ED8-910F-251D-BBA3-7FF0F5BF9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C17AB-EE14-87FE-22C0-65548EB9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F7C07-E9FD-580F-F29F-9B87BE3F1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B48DB-6ACB-CE9A-FDA8-CCC6FB162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902"/>
            <a:ext cx="9208008" cy="57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8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72354-E176-A373-A062-64E66064D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CEA69-EE92-02A4-E349-35FEF6A7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7C9E2-AE37-A1B7-9CE1-1BC5E7552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1C55AF-0798-AA56-910C-BF9DFF272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1" y="0"/>
            <a:ext cx="918972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1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7AA2F-23BE-083B-76DA-22A31EB97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32F40-A025-ABF2-5BB3-587F1F90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65A2F-EFEE-75E4-56F4-DC474AC0D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EC68-B989-AD12-5707-E2D56F51D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8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79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BE20A-4638-C2DC-F071-525829B67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DE78-92B2-9921-7CF2-8E75CA5AA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606EA-4CAB-C7BC-A32A-1CCD8E3D0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4DEF6-D180-E688-344D-F5E30AC24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2" y="-7951"/>
            <a:ext cx="9208009" cy="57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73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D695607524E4E931AD8085F5198DA" ma:contentTypeVersion="13" ma:contentTypeDescription="Create a new document." ma:contentTypeScope="" ma:versionID="dd29abe24c95e5de9dce25648f1f0eef">
  <xsd:schema xmlns:xsd="http://www.w3.org/2001/XMLSchema" xmlns:xs="http://www.w3.org/2001/XMLSchema" xmlns:p="http://schemas.microsoft.com/office/2006/metadata/properties" xmlns:ns2="aeabbace-a572-4197-a970-f92e784edb80" xmlns:ns3="e8f2ddc4-1c24-4ff3-9e77-ab4ac2fa68c3" targetNamespace="http://schemas.microsoft.com/office/2006/metadata/properties" ma:root="true" ma:fieldsID="db70d3cdb361a7a811bc8999258b42ff" ns2:_="" ns3:_="">
    <xsd:import namespace="aeabbace-a572-4197-a970-f92e784edb80"/>
    <xsd:import namespace="e8f2ddc4-1c24-4ff3-9e77-ab4ac2fa68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bbace-a572-4197-a970-f92e784ed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b7c6429-13e2-40e0-aa27-91ad96109f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f2ddc4-1c24-4ff3-9e77-ab4ac2fa68c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c19c58a-da3e-4c9c-97e7-fa53148846ac}" ma:internalName="TaxCatchAll" ma:showField="CatchAllData" ma:web="e8f2ddc4-1c24-4ff3-9e77-ab4ac2fa68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8f2ddc4-1c24-4ff3-9e77-ab4ac2fa68c3" xsi:nil="true"/>
    <lcf76f155ced4ddcb4097134ff3c332f xmlns="aeabbace-a572-4197-a970-f92e784edb8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90FB96-7891-4777-9CFE-28112FD9E8C5}">
  <ds:schemaRefs>
    <ds:schemaRef ds:uri="aeabbace-a572-4197-a970-f92e784edb80"/>
    <ds:schemaRef ds:uri="e8f2ddc4-1c24-4ff3-9e77-ab4ac2fa68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3F2CD2B-A0BA-49CF-A1D5-83CB62AA7281}">
  <ds:schemaRefs>
    <ds:schemaRef ds:uri="aeabbace-a572-4197-a970-f92e784edb80"/>
    <ds:schemaRef ds:uri="e8f2ddc4-1c24-4ff3-9e77-ab4ac2fa68c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CE1DF08-551A-4687-A91A-7B48A9C48A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</Words>
  <Application>Microsoft Office PowerPoint</Application>
  <PresentationFormat>On-screen Show (16:10)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Montserrat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Radio Advertising Bureau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White</dc:creator>
  <cp:lastModifiedBy>Malave, Annette</cp:lastModifiedBy>
  <cp:revision>3</cp:revision>
  <dcterms:created xsi:type="dcterms:W3CDTF">2014-01-10T21:37:37Z</dcterms:created>
  <dcterms:modified xsi:type="dcterms:W3CDTF">2025-01-28T22:17:29Z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0x01010093FD695607524E4E931AD8085F5198DA</vt:lpwstr>
  </property>
  <property fmtid="{D5CDD505-2E9C-101B-9397-08002B2CF9AE}" pid="3" name="MediaServiceImageTags">
    <vt:lpwstr/>
  </property>
</Properties>
</file>