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0746-F837-7644-DF06-6561DA85E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9ECEE-9FFD-20B8-DCB1-7ED4D493A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1B166-5675-5BCC-1355-5F2D6FDC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C718D-1F5B-093F-460B-56443DEF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665C9-7514-F917-F769-F7B752F5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2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A264-6A02-41C8-F2B5-15E4FBC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F9FD8-BA93-9708-70E3-BFFAB157C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7F259-2DA6-FDD9-AF38-8B029701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65D3B-7603-9F6A-7B53-07ACD85B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5A77C-05BC-CF58-4D5B-5DE970C4D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2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29811-62A0-B763-3D40-D52DDA6CC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44A77-1B80-D03C-C59E-03FF3FD2F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87F7D-666A-0435-9061-75478747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FA50C-3787-E47E-D083-D4F976AC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C56D6-1BEC-00AB-617E-95ACE2C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9501B-DF36-BFC9-F9FE-9E408A8D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74FDA-500B-3C21-DA4C-E57704BFD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2F961-1AF5-3BB3-08EE-9BCE2468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53A1A-13BF-C381-C67E-F7E3CCF1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C69FD-FE54-BF69-FB6D-9A74BE20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4D5F-77F2-9D25-0862-B6D5040C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2F63B-F1D0-8EB6-A7B2-704F601F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A1401-BF8E-FA30-229B-DA98C865E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19922-8A51-B8D1-A265-98AF8E7E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130E2-A224-954A-F235-8A836F8C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8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44D2-BF6B-4BF4-4AAF-32EC0CAD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02722-9937-EA1D-703D-4824CBB7A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E0059-12B2-B9E8-FC89-F33BD701C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52ECB-0CA9-A50A-131C-07316A6C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CE265-1894-1149-F18B-D472C64A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B98AA-8C12-52A3-3A2B-37C54071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5FF3C-CFBB-005B-6D5C-1555B130B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5FCEF-A712-98F5-C7BF-F15054DF7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5828D-B5AF-3B7A-EFE7-7669042C0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7B8985-903C-D7F3-47B0-15A7E20BE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ED73F-1F64-064F-160A-3616FEF7D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59BD9-C71C-E1FF-FE48-51C397992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998CF-080C-19DF-E89D-B8A21AD7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0FDEBD-B3C8-347F-3B4D-45EFF76D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5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EAA4-F939-5252-2D2E-2EF91E9E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2E1A13-D6E0-8830-C737-D6B6FFB3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74EDE-CD0E-A46B-5326-7E6C9AB9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C6F40-02D0-D7A9-94A3-D307C06F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9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10F86-C58B-0665-2316-39F17BDF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93F16-A0C2-050F-A66C-EF90DADF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D064A-FBDA-F2EC-5AC6-222ACFE1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9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BF1B5-55F1-6896-B782-7AC70128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0C7A4-277A-8019-7F1E-C94A14DAC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B0BD5-CB77-0508-746B-0E6AF90BA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A0C6A-01B9-B758-4AE0-08F62BFA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A0EA9-B8C3-D731-05A5-21F0E554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86A59-9AE8-CCBF-5782-5A5712F5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5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92790-3790-7B50-CF8A-0DCA69D2C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AE6303-22E9-BB3A-CEA4-813D34745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5B596-440E-B1B7-8A5A-A048DA2B5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11E88-A3AA-68F4-99D6-8517A8698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76A1B-19C9-B798-3647-255D5D1D5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74EEF-566F-29EF-F55D-A5C71700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1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A32A79-1FD2-EBF0-9834-BC29922A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741FC-FFE2-63F7-83E4-3131F282B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5D856-ED52-F2DF-138E-11BB42662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4439BE-C7AF-4583-AC09-B5C874FA7BD1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7C10-9C85-9309-E863-2A6308B7D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892CE-2FEE-C234-1D56-07655B83E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0DA3A5-7834-4EC2-9BEF-444E088BB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86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6CF781F9-20D7-FD03-7F1C-1AEC5A09D6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0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8C2BAED5-01A0-FCAD-075C-3296449078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1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2DA27F3C-146D-61A1-ABFF-06128890051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9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BA2F3864-F146-CD53-72E0-C4CB7A021B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3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23A3DC84-B901-29EF-D9A8-413BA0CEBD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45DF84C1-0EFE-BDEC-D91C-FBC6286EF3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8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271A1209-7291-5D2D-30B1-1BD3B6EC11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0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C57DFDBC-632B-D076-1ACC-44A8FA1B41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6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15648657-877A-9617-8C61-59C96E9E42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2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693F5EEF-D775-1445-D4F4-4FB76B6E10E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0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Malave, Annette</dc:creator>
  <cp:lastModifiedBy>Malave, Annette</cp:lastModifiedBy>
  <cp:revision>1</cp:revision>
  <dcterms:created xsi:type="dcterms:W3CDTF">2025-08-28T19:39:04Z</dcterms:created>
  <dcterms:modified xsi:type="dcterms:W3CDTF">2025-08-28T19:40:00Z</dcterms:modified>
</cp:coreProperties>
</file>