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0A225-8567-4AF1-A18B-B1966AD6E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777446-4A53-4080-B8A5-247DAA19A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F55AC-05B4-4572-99F2-2CF343F55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41EAB-0656-4F9C-8825-7C542C407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8D483-F6E1-4D1F-BF20-52F77101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9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A8332-6201-4FEA-ACA6-BC871A003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39F0F0-12C3-4B62-AE29-E43B34612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036BD-1908-4472-B653-A84E10048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B5DF6-AFAA-4464-9B99-0A657A053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55D58-F131-49A2-93B1-76198F7EF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6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570CC-F5DE-4499-BB75-970B40CFA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7EFF11-519F-4B6B-8C60-0D5A8A440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6E867-0091-4BC9-9629-391FC5AEC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6183E-C372-4402-95F0-7ED45EFA4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0D769-BC58-48F5-90B6-0EC9D37F0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8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423CB-1B7E-49E9-8500-BA4745DE0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FBA3E-2A1F-4AD8-A8EF-1EBEECCEE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1892F-6EEF-4481-884D-D9231D8F8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0390B-F47E-44D3-A4A6-CC313CAD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BF9BB-4246-4B08-8847-0FE67C36B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1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1FCA6-04AE-4317-8D29-EF297B0B6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F81B8-E78A-436C-B399-382C34DE6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A91E9-D268-484C-895E-33660AFDD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7974F-902A-4B24-8151-23DAA45B7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A1A64-F1C8-4C7D-BEBB-82A771079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8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8DA5C-7AFD-473B-BD4A-C38706691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D9752-5454-4A02-91AD-304990817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E13DBC-3E1D-48C8-8439-73234A2C7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BB3D2-E428-4951-B36B-FC1994653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ED6CDB-5550-4BFA-8542-6A0C4AC09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CB706-43A7-49E3-B5F7-C692E382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5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CFE8C-69CE-4C8B-9F67-C238565D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347AB-ED8B-497A-BA61-C0048F9E1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1D3A77-8974-480D-8D31-910B7FE19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FE4CDB-F02B-4913-ACA4-D3DB2B2785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6DEA3B-F876-4EAD-85AD-0B6E9375D1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02AFBC-55AD-4482-9FD9-3BE74517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5AB956-343F-42ED-ABD1-9A015E33C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9ECE44-79BF-420C-8526-416AB5F87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5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19667-4B6B-4A94-B453-44FE14CCD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8D5D3-5147-4FBA-9901-FE7159532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197FBD-7167-4C77-9ACA-EF336D790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00DBA4-089B-4A27-8BFF-382CC30D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7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EE73AB-474C-4105-B413-D4BB9FED2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AF01C4-33E1-49DE-9939-F6C009AE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89280E-26EF-4FC1-8DF3-91CB2D15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0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1DE4E-B283-4D56-BD4E-87F629EB9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CE02D-7C47-4188-9B64-2293BC571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27ACE-2EAD-40B1-90B4-5E3CE615C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4981B-59E1-4CDB-AF90-FD27883BE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1BD39-3421-4650-9F93-64D5A091C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177549-1499-4CD0-BE85-C1369DE8F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4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36D5F-B7FE-4AA9-A221-1930CD73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E54B07-735A-40E5-9FBB-D03BD20C57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98B609-D2DB-4030-A92E-2507AA0A2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E1508-4239-4808-96E7-7C19BD647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E4401-AA85-464E-960B-D91568B6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7A3AD-7D5A-4C43-8A4F-3FB446223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7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78D36F-C32E-4450-B43D-1F782ADFF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1108E-7192-4B4E-8D7F-502D1F92F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CB2DC-B273-44B7-B52A-3F06B7809D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43926-C62C-4AAE-B67A-EE7C8A212B3F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90715-1E0A-47B9-B5A1-1BD794DDDE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2A3E4-20D6-417A-90E2-0AA808A12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31006-D99A-4CA3-863E-7062C3F8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131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31F14B2B-183A-4F0F-8169-E9355330B63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18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0570BE43-3898-4C2B-A46C-0892357164E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52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69371F5C-7750-4832-9CAE-1302E236896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7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E2DAD89F-4309-419B-BCC8-E158BD9AF82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474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2019-02-13T19:50:12Z</dcterms:created>
  <dcterms:modified xsi:type="dcterms:W3CDTF">2019-02-13T19:50:43Z</dcterms:modified>
</cp:coreProperties>
</file>