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CDB62-15FD-4FD0-873D-C601F21CD3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216AAF-41C9-4741-977C-713497A2A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CAE103-324B-4DCA-BF36-6A09BEE2A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80FF9-C730-432F-814D-C8F5A4842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86669-A909-450D-A485-0D5377161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82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F7F66-1571-411B-9953-9C849CAB8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F9649-81F4-4F4E-A3C2-DB903F831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3201E-D19D-47B7-A13C-704A7ECBA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477A3-52C9-49B0-8CE6-345BBE35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4796E-9D18-4328-8F3E-8D6F847D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187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9E5FD3-64FA-4E71-96DC-31778F7DA9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36211E-FDB4-4213-A3B8-0D1DA4063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B34605-E2F1-4471-B5AA-BD37C91F6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68BB8-013C-4C31-AC4F-BBECA8914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DA183E-45A1-4468-BCE8-EBBACE2BF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17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98ACF-D4A1-473B-A9E1-90E383032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733C0-D7EE-4C8B-A22D-FBEEEF28E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926F1-E2C0-426F-A6A1-2A38FAB4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292706-C26B-4FB0-843A-92A335ED0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D7659-BA89-4BD8-BACD-F891F6031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96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1C40-A7C1-479A-9211-521257D00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A14E3-DC69-4496-979D-3BD414BB6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CA01E-6E08-4C74-8548-70C8A2C36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0222F-D9B3-4CBF-A9E7-F7E0F97D5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BF4A92-5F0F-4FC8-B520-F85DA6C59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92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9ED88-4176-499A-BFC5-18AFF733D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F4AD4-6B41-4EC8-AE5B-5965AF9A06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5B8417-ADBD-4C68-B903-DB90E8DDC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F2175C-0323-4A89-8DA5-BC63AA04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45DC7-C46E-43F5-AE99-BDBC3270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D8295-1E9C-4FA3-82D0-247A08A1B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029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23CFA-A7F4-4D00-9533-F9FD20819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302AD3-EE61-4290-A9C1-F4EFC13BF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BFD89D-25F5-4BFC-9EA7-6F615C8AD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24A515-CF4C-4410-ABFF-54E3FBB37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9383A4-0F44-4481-A3CB-BEEBCC689F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C8B392-82FD-4891-B6F6-7B73584F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949A21-2AF5-4C5E-AC8A-0BF94D1D5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9D1C17-D65F-41F9-A428-06A8AF962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6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469AB-73ED-4844-B740-4A6621B62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85A609-F804-41F0-BBA2-0601FEDBB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9C5A8D-1E7D-4DC9-B8E8-D879B629C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983F4D-CE5C-420B-A5B3-78C6C1AA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B5B3D-EE0F-41F5-B910-564CC4416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F44A8E-D879-48E4-BB4F-E0E266461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DFE3B-7C11-4802-BFE6-17CE6630C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78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65BEF-238E-4FB0-9518-2F11ED149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0A785-9BD3-4E64-8B36-830D275D34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075462-B260-4305-8846-B0968B292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7A44B-9CAD-4454-9D47-E250E247C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FE731-DB8A-420C-BC39-5252C63CE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CD1EFA-DD76-4300-9F78-4AF14BD8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30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A506F-BEA4-4139-998A-F5604C0EF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17DA36-693D-4107-A43D-7D780A68A1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057292-CC6E-46E4-A465-DC8EE89B0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EB29B-633A-4B87-9212-562CF5B1F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E956AF-3081-4723-AEB4-7CFBFF346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DEFF9-9CCE-4470-87DE-97E843BBF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3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EDF21E-B833-4026-8ECB-7899EE18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32690-B1F2-4501-A66D-C7F9A97F34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7FD77-E920-46F5-8561-A64C4FE91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23940-62F7-4D20-9E79-6BB57818CF29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9B3CB-AAF6-476C-B59F-52C0977A4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DD603-C14B-4AE3-AEF7-E12B1FF870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AE4D-D529-4358-BA2E-09D03F99B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277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BD8CE142-3AE0-44C5-999E-70EDB06A3CE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850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6EFC22BC-9BB0-4CF5-8B7A-A2EB4B36305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701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1">
            <a:extLst>
              <a:ext uri="{FF2B5EF4-FFF2-40B4-BE49-F238E27FC236}">
                <a16:creationId xmlns:a16="http://schemas.microsoft.com/office/drawing/2014/main" id="{880D6673-F4F7-4184-B53B-02FF61C42E1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022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919D80BA-F3F1-4FE3-AB36-29332BD999D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572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14569D7B-2192-4488-A8D9-4B21CFB355A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1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024EABA4-DF00-45C1-9E3E-8CF591808B2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84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08050F12-6929-45EA-97E9-4AD72F9A05A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04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E4620FB1-2EC3-4981-BB42-4C09642573F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04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C322B3F7-D9E9-4A47-AE0F-92F68038914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331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327E7CC3-4D07-40FF-9FFC-8B8B73EC1EE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396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609621F6-553C-4BF6-96EE-66C2A57D53A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16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2021-09-13T13:49:15Z</dcterms:created>
  <dcterms:modified xsi:type="dcterms:W3CDTF">2021-09-13T13:50:27Z</dcterms:modified>
</cp:coreProperties>
</file>