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06D83-3742-4230-82E4-F831E366CC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A18C9A-FC18-4DFC-905E-9C30C71877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2A3D3-31E1-473F-9FE9-FCF82E8FF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F9FE-F387-4962-A50A-CE8896B16556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72F00-D391-4105-A683-DEEBEDEAE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3C8F8-C208-48CB-963A-AFC568A7F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588F-845B-40AF-A6DD-EF2361800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15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09ACC-5116-4D60-8D03-072A755B6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CE7923-69B3-4BC1-AE98-5D47A1088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3E3B57-8E21-47B1-9CDA-A3F9CF8F6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F9FE-F387-4962-A50A-CE8896B16556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623CB-029A-4227-AD50-9F3D20ED2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1F0C8-883A-4081-93FF-F7AF39B7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588F-845B-40AF-A6DD-EF2361800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467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192545-7A59-42FD-A63A-70DB33EAE0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A6659A-4CF2-4C51-89BF-EB6972FBD7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329C3-FDAA-4AFE-87D3-2A1932799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F9FE-F387-4962-A50A-CE8896B16556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60131-F23B-4BDA-90B5-61FD5372F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B6B5D-31F2-422B-8C74-6140461D8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588F-845B-40AF-A6DD-EF2361800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61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A651A-95A1-4330-B11B-21A57B3AF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61399-5977-49DB-B722-780DDC0D1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5C80E-1FA5-4EB1-8BFC-338309B68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F9FE-F387-4962-A50A-CE8896B16556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ABA02-60A5-4FC6-857B-ADF0F5EF8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6ECD5-4A4E-4EC1-AD4B-2D364534E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588F-845B-40AF-A6DD-EF2361800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937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71603-586F-46FB-BE3D-1615CCAF9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82ED17-A41F-42FB-9828-94B485F58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2B22C-B413-48D3-A983-D0E6D5785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F9FE-F387-4962-A50A-CE8896B16556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F95139-E555-47D8-AD0F-CFE4BCA64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C1369-23B1-4FE4-B699-B98758653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588F-845B-40AF-A6DD-EF2361800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478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BB897-A563-41DE-8BFC-841832F64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72CB8-A489-4EBB-8699-18155B959E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5E5903-9484-467A-8900-5D25542583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AB7052-1540-4A0E-A401-E1E2FA440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F9FE-F387-4962-A50A-CE8896B16556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EB617D-61B6-42AE-A10F-A32011A10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20217E-F257-4DAD-B61C-9066883F1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588F-845B-40AF-A6DD-EF2361800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27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A9B5B-5B95-4A3D-B1CB-B5453C9CE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C16167-151B-48C9-8CC5-433DE68B5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27D647-89F9-4487-98B5-AF7A24D2E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95283F-A397-4B38-8AD6-2AD641F3FC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000205-BACF-4744-A911-28048E20DD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BDBE15-BA62-46EF-BB04-67D24E42D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F9FE-F387-4962-A50A-CE8896B16556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808399-7C09-4ECE-9518-47827A40C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B98CF9-DFE8-4CFD-A1E4-DB7642B59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588F-845B-40AF-A6DD-EF2361800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83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AD63C-76D6-4A2F-8BE2-8F78F67F8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A3547B-83FE-4C8F-BF94-661D5128A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F9FE-F387-4962-A50A-CE8896B16556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E87A5A-0994-48BD-93CB-DCFBF51E3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4FACDE-7D61-4BCA-A2BE-BEF51A48B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588F-845B-40AF-A6DD-EF2361800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549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CC01B2-A397-4DF2-BBC3-6F0FD2846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F9FE-F387-4962-A50A-CE8896B16556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7CBA9F-5C17-40FF-9D11-FFB000B64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47D31-CEBF-400C-98A5-532861FE0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588F-845B-40AF-A6DD-EF2361800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1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E09A-948C-4EA6-A80F-29CD92C4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E7081-4699-4C3B-BA96-F0103AB50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52120-4D49-4F22-A9FD-D7FED7C45B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08DB35-191A-4044-9FB4-4D7D9AB24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F9FE-F387-4962-A50A-CE8896B16556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0DFD6E-F541-4BA4-87EC-1608C364A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36EAC8-0565-4266-94B0-FB0ED936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588F-845B-40AF-A6DD-EF2361800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767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3C3B9-DF06-4571-9CC5-1D0B1ABBB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C92F37-C805-48DC-A490-B3E3749714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A828CD-1A6C-4CD8-A242-A7594C9CE3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AF7F8E-8E27-41D6-B458-E90374704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EF9FE-F387-4962-A50A-CE8896B16556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E3FB70-4660-4D26-99A2-1F295546E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FE24E3-E31B-475D-B0C4-43F2C1D2A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588F-845B-40AF-A6DD-EF2361800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667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67C26D-6E2C-40B6-A53F-4AAA85D5D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BCE7E-47D4-42FF-9221-1D2328283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164AE-A6CC-46FC-B54A-D093EA9CD0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EF9FE-F387-4962-A50A-CE8896B16556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24028-D4E6-485E-8C5A-64ACF41BAA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EF7A93-9424-4DCA-B223-C03588B981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E588F-845B-40AF-A6DD-EF2361800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81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" name="Picture 5" descr="A close up of a device&#10;&#10;Description automatically generated">
            <a:extLst>
              <a:ext uri="{FF2B5EF4-FFF2-40B4-BE49-F238E27FC236}">
                <a16:creationId xmlns:a16="http://schemas.microsoft.com/office/drawing/2014/main" id="{19824353-BD0E-4A2C-B3ED-D612817FE6E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19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9">
            <a:extLst>
              <a:ext uri="{FF2B5EF4-FFF2-40B4-BE49-F238E27FC236}">
                <a16:creationId xmlns:a16="http://schemas.microsoft.com/office/drawing/2014/main" id="{BBEF39D7-1657-493C-A744-B3BC18F1579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968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">
            <a:extLst>
              <a:ext uri="{FF2B5EF4-FFF2-40B4-BE49-F238E27FC236}">
                <a16:creationId xmlns:a16="http://schemas.microsoft.com/office/drawing/2014/main" id="{D82DFB35-44F3-49C1-94CE-E7CAE8559AC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833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">
            <a:extLst>
              <a:ext uri="{FF2B5EF4-FFF2-40B4-BE49-F238E27FC236}">
                <a16:creationId xmlns:a16="http://schemas.microsoft.com/office/drawing/2014/main" id="{07CB762B-8DC7-4B30-A681-799A4725A11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71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">
            <a:extLst>
              <a:ext uri="{FF2B5EF4-FFF2-40B4-BE49-F238E27FC236}">
                <a16:creationId xmlns:a16="http://schemas.microsoft.com/office/drawing/2014/main" id="{02A2F0DC-5914-4D1A-A03B-75366C83FB9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140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4">
            <a:extLst>
              <a:ext uri="{FF2B5EF4-FFF2-40B4-BE49-F238E27FC236}">
                <a16:creationId xmlns:a16="http://schemas.microsoft.com/office/drawing/2014/main" id="{3F16A6A4-1301-4C99-9CB9-D3F43D602F6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82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5">
            <a:extLst>
              <a:ext uri="{FF2B5EF4-FFF2-40B4-BE49-F238E27FC236}">
                <a16:creationId xmlns:a16="http://schemas.microsoft.com/office/drawing/2014/main" id="{0A3E7769-68C2-43A8-96D6-960F3EC44E3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600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6">
            <a:extLst>
              <a:ext uri="{FF2B5EF4-FFF2-40B4-BE49-F238E27FC236}">
                <a16:creationId xmlns:a16="http://schemas.microsoft.com/office/drawing/2014/main" id="{110EA640-B7BC-4255-9B3C-655CD4D1127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814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7">
            <a:extLst>
              <a:ext uri="{FF2B5EF4-FFF2-40B4-BE49-F238E27FC236}">
                <a16:creationId xmlns:a16="http://schemas.microsoft.com/office/drawing/2014/main" id="{9830360D-B638-4730-96B2-E350D556697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402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8">
            <a:extLst>
              <a:ext uri="{FF2B5EF4-FFF2-40B4-BE49-F238E27FC236}">
                <a16:creationId xmlns:a16="http://schemas.microsoft.com/office/drawing/2014/main" id="{CAE3FE6E-44F9-4C8A-891B-BA5F07EDDDE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340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Malave, Annette</dc:creator>
  <cp:lastModifiedBy>Malave, Annette</cp:lastModifiedBy>
  <cp:revision>1</cp:revision>
  <dcterms:created xsi:type="dcterms:W3CDTF">2020-08-04T17:15:25Z</dcterms:created>
  <dcterms:modified xsi:type="dcterms:W3CDTF">2020-08-04T17:16:53Z</dcterms:modified>
</cp:coreProperties>
</file>