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ACE96-43C9-471C-BC35-74F787251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7AC8F-F298-4627-A25F-03365846C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59DF3-D215-403A-813F-CF4727A7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F0C1-E801-40B5-9A19-E14A726E3CD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3052C-990F-45B5-93C1-1817467A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11FE1-D95E-4465-BEE1-5EF14E56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366-4E6D-485F-BD1D-816EC48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CCF3-C328-479F-8C35-5532D3BD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A7BC5-76C7-4468-9CF5-94401A6A8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F1002-FA8D-4BCA-8BC4-6B846C05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F0C1-E801-40B5-9A19-E14A726E3CD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0652C-6ECD-4717-AFFD-696517D53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404FC-9C9C-4DFC-8F09-23678726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366-4E6D-485F-BD1D-816EC48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FA48A-7CCA-4CFC-87B6-00FB0B0C3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91FEC-1641-465B-A9D5-15E9A8F36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EFEE9-E6D6-4E4E-862D-589BA2571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F0C1-E801-40B5-9A19-E14A726E3CD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24289-2545-4740-B10F-D67CA29F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266BC-6BF5-4E1D-8FE5-3508D442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366-4E6D-485F-BD1D-816EC48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2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84CAC-8207-4773-82F4-2A8CF9006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B4E3E-9064-4E99-B755-E0E4ACF93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FD5BA-507B-4854-B309-7495F3CB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F0C1-E801-40B5-9A19-E14A726E3CD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9FF52-A926-412C-8B1C-88D471A1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460EE-3728-4FF6-A066-4D4A6667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366-4E6D-485F-BD1D-816EC48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39618-7DD3-4700-A4E4-830EB07C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91595-8738-4CBF-82D2-DCE290942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B1713-7F1C-43F8-87D6-5902B15B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F0C1-E801-40B5-9A19-E14A726E3CD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EDF91-AFDC-4019-8E6D-57F879C0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42C3E-CF5A-4A85-AC25-985C252FF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366-4E6D-485F-BD1D-816EC48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4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4B34-9619-4473-AB6F-919D93DC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399C8-BF8A-42E4-BC17-3BBF113AA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09B89-BD47-4B92-A984-FB7A4AA08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963B1-B31D-46AA-9CCA-95A9E9CA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F0C1-E801-40B5-9A19-E14A726E3CD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170FA-106A-4FC8-962D-D3F2E29B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C4CEE-5DF6-43D6-BEDE-A087F1A9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366-4E6D-485F-BD1D-816EC48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7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88FA6-0858-4FE7-9F44-0112DF73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A135B-9740-49E8-91CE-349ECD397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C3941-A3BB-461B-9DA6-515CC6E68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A2D29-E2AE-4C2E-B56D-26C66F401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CB423-D6A4-4406-A94C-FAA6C2741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1BCF6D-BEF7-4B49-AFC0-0C5A6D15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F0C1-E801-40B5-9A19-E14A726E3CD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D1204-22D3-45FF-BD77-3D3B01D3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B1AB29-78AD-4084-BF40-78E0420C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366-4E6D-485F-BD1D-816EC48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66E2-6C79-4885-8D56-A3E6BC8F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B762A5-30AD-431E-8C91-04B28FAB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F0C1-E801-40B5-9A19-E14A726E3CD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070B0-6425-4DAB-BF88-80FFEC8F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6A03C-CC58-498B-8190-C04EC3AD6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366-4E6D-485F-BD1D-816EC48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B5EB97-8802-48EC-ACF7-1F530366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F0C1-E801-40B5-9A19-E14A726E3CD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2FFE90-9EB9-4FA5-B0A6-66B3AF6A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9241E-9599-4C09-AC95-F2E0F722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366-4E6D-485F-BD1D-816EC48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31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4EFC-5A65-4919-9EFD-B2AF49279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80D03-E5D1-408C-A639-D9EFD9EA9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F444B-465B-4884-9AD2-040E3A6EE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3A3EB-0BB8-41AC-8244-979C0F42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F0C1-E801-40B5-9A19-E14A726E3CD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E137C-6438-4405-BABF-9BC921654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1DBC4-A352-40C5-AE0C-2904C6254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366-4E6D-485F-BD1D-816EC48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2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AD0C-1100-4A71-8F80-B16EA8B5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897E7C-6201-43FD-890A-3E6A2D68B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FC959-132D-4326-A81C-02A261F721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E3BD8-9197-423A-A2A3-5ADA9A61E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F0C1-E801-40B5-9A19-E14A726E3CD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3AA04-8611-4D6E-9062-C733E8A3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3E6F0-FE76-4AAD-8582-F8C567DC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67366-4E6D-485F-BD1D-816EC48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2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6301D7-C607-44C1-B27F-A5B4168D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8B8B-4656-48F9-8E2C-0FBC4B07B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FD698-9210-4023-A270-522C6D5383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FF0C1-E801-40B5-9A19-E14A726E3CD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CC8B7-3F9F-431E-AE60-A836ABDCE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5FCB0-1B41-4FA5-84AC-5325AEACE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67366-4E6D-485F-BD1D-816EC48B5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8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">
            <a:extLst>
              <a:ext uri="{FF2B5EF4-FFF2-40B4-BE49-F238E27FC236}">
                <a16:creationId xmlns:a16="http://schemas.microsoft.com/office/drawing/2014/main" id="{50744854-843F-4BA3-9B0A-78DA1F7AB6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1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ABB79209-0DA3-47F3-8BC6-468C5C422A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5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6CE5CBB1-399A-449B-9D30-46DB6A748C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9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7E340E72-8150-4485-A508-162FB414DE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7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7DB4BDA-2F3A-4496-928E-EA3995028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6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04A0D2D-A125-44BE-98FB-FA1F0BAD50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2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74CD13F-9B6D-407B-A50A-F37907166F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5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68B94EC0-599C-45BE-A9A4-4799DACFB2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1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F335116-4C10-498A-BC17-580AD8973E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93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19C2EAA3-7283-4C6E-BCB7-3F88CBBD88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7465D2A-19B7-450D-B4A8-899BF9D68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2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1D46F14E-A5D9-4B83-9183-102CDCF5DD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44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B72A5ACB-8EE1-40A0-97F2-D277C28A7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7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C3C4DCFA-FB5E-4B7C-92FC-AA36C28F25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0EF4CE9C-076A-4B7C-9268-CD3599ACEF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471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394FD16A-ECCF-4257-BD8C-A8E469F430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3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Malave, Annette</dc:creator>
  <cp:lastModifiedBy>Malave, Annette</cp:lastModifiedBy>
  <cp:revision>1</cp:revision>
  <dcterms:created xsi:type="dcterms:W3CDTF">2021-06-11T18:05:56Z</dcterms:created>
  <dcterms:modified xsi:type="dcterms:W3CDTF">2021-06-11T18:06:47Z</dcterms:modified>
</cp:coreProperties>
</file>