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2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1375-1D4B-4D65-AD20-F90A7AF82A9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69CA-F340-4B21-813A-4B1E4C88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0031607-5CF8-4CF6-BD07-F202EFF18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AF92BD6-05EA-4CB2-AF3F-FA565B712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CFB9448-B103-44D7-9005-B3D79B6F4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27987A7-12A9-4B35-B7F3-66DF4B878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5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6DA6DB6-8EC7-4407-8377-73E65466B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18D55F1-849A-4007-9CFD-38F02D915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ABFC1F0-26AA-4D9B-B71E-39990C1FF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576628C-F17E-4EFB-8508-9CADC445B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BC29344-3BC1-42D7-9E69-90874CD75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8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D9B3C50-F3CA-45AB-8E28-19AD857D8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5A15DF1-6E15-43B8-A324-31B3B96A8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246F280-9895-4F20-A1EC-DDF736B6E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4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FB0FCEC-2E84-43F6-953C-1A608F1CE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975A484-240F-4F16-A04E-3DA95CA16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8B22A84-B712-418F-963E-B25A4870BA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7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4422B30-26C2-42AE-BDDB-E7298BA6A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263A0F6-0E9F-423A-9247-4D34FDA29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7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A36D236-2C49-4E6C-953F-F77D5E5BA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41ADDBC-1836-468A-A260-06ED8DA71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7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144625F-2716-47B5-8265-0B320A885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6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B5EF9FA-3FF4-466A-9B40-3939D4FBD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05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1017CF8-BDFD-4D24-86CA-3469ABDC1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85B47F7-08EB-4C7D-9A12-FB8034C3C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0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91647B5-102F-4895-97E0-3D9CD71C5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6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C697A6D-BFF0-4258-970A-07B4FB82F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5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F1B7170-8E9C-4315-96D8-CF6D2A136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DDAAF29-1FA8-4FBE-A74A-678C8BD52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4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8CE0AA8-07F3-4D23-99F0-2FB2E64D7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3907E868-0241-461B-9DF1-96EF5CFF2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62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7F58A8C-1F6F-46EA-84C9-4F77D1EF1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5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C5D0785-E94B-4448-821E-81BBD45B2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703FE34-9FFE-403C-9F9A-97F9B5DF1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2D31C54-29AD-4D97-977B-C570805E6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43A53FE-F732-4A95-9BAD-E948F9317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5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6475EA7-758F-42F5-A013-801A9ED43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A331D59-2116-4710-9B0D-36291C327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1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1A0440F-EF9A-43FF-9022-49A35747B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2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1E89BBAE-2A52-4E03-ADC3-13E69583C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46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C565655-06FB-4990-AE65-1FDDBD9C5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4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0F59D4E-6766-4AC3-B9AD-F2DF0F32E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07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591A5F6-9F70-49BD-968F-611B03F89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8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A1ED90D8-7931-45BD-9462-4A3679383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3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8D35871-D6BA-4468-BEB8-4D999A9B0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1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0BB46EF-1958-4B60-BD01-4A5566454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F1A5F41-8A5F-4B4B-8BAA-9406CAC7C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72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FDB41F9-39A8-47C5-978C-3C52FA08F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5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7BC1A2C-A4E4-40D4-B2A2-4DD36E559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8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ACD4DD5-42D8-47EA-85C8-4D5ED0D69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2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68E5A0CA-1934-417D-8C10-0A17051085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D7416ADA-EFA5-4D58-8918-11CB184D0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51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4A7AFAC-7065-48D6-8966-0BB988DFC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09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7609CAAB-2403-4F67-A489-C2F4BA3D9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ED637F8E-7A91-47E7-8063-165BE584C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07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08423B88-662C-41D2-A8B9-BDA1288A4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01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6F994DA0-B96C-4FAC-9BA9-0877560EB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D16B33A-FAD8-4EB0-9874-FDD138058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2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95C888DC-B976-4AA0-8F76-6396398B7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047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536E7B0E-E812-4B5E-9567-C87A3FA7B7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12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8F002D5-AA34-4DA1-8E7E-A48D24D7B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5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3A4EED38-4875-4150-A733-F0AEDF0FC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39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899353E6-BF2F-41A0-8BAB-8FA835A74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57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99738C0C-C262-425A-BA4B-99C7BB91A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F7076952-B002-43CB-B31B-091B0DD1D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28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02B6C827-5E97-43E8-8947-D5A87DDC47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1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AFB80884-77F6-4FC1-ABB9-A77F1688E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994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500B8FFC-C240-4BCF-867F-E2779E90A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D17ACFF-7A4D-4ACE-ACA8-1B5141BB2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47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C9E35B6D-86C4-4CBD-99C3-00BCC9076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5B0AD14F-1B9A-4C18-A3EC-39CF423BC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03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A1909FA0-902B-4466-BE43-DC085B0CA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C4017AC3-2508-473E-BCBF-66B9310C7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94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8F84C3E7-7971-4788-97AB-2443385F1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40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00FAD764-60BF-4614-849B-C57AA7E5A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073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24423DB7-EE86-422D-96FC-43422D4D9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08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92A3DFE0-C868-4078-AC3E-7B8B482E7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2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62AACD04-CE9C-4BA4-B079-9B4987DBC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645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A81AEBF9-7A51-4AB9-B342-6DC4624903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5E56952-E13F-4623-825D-74BAA45CF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41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B6D86DDB-4374-44C1-9A1E-63BD601120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92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D72058DC-BF82-4DF5-A4B3-E68FB3BC9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63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5A38E2DB-8A5E-4B38-8721-F63E09435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79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59022603-90C7-4305-8BFF-B891B872A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00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2CCB7180-6C64-4323-888F-5A7C8BC02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173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4D2B2685-5311-4B68-A6E6-1D2B26BA4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172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40D9C876-7096-4377-BE1B-D516EB98E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65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2D4F4506-1749-4680-A3BD-431BC7E76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18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EB5AF661-751D-484C-9F56-08EE7938C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1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642249A3-35D3-421B-81E1-C45639F5F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D414B89-1615-4400-B3EB-E75656BAD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150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id="{DF76D00B-9B5C-48B6-B743-6C0B4E45D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76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1">
            <a:extLst>
              <a:ext uri="{FF2B5EF4-FFF2-40B4-BE49-F238E27FC236}">
                <a16:creationId xmlns:a16="http://schemas.microsoft.com/office/drawing/2014/main" id="{1C74F61D-001D-4131-B937-5A8A1AD9C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540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2">
            <a:extLst>
              <a:ext uri="{FF2B5EF4-FFF2-40B4-BE49-F238E27FC236}">
                <a16:creationId xmlns:a16="http://schemas.microsoft.com/office/drawing/2014/main" id="{A4DFBDD1-22AF-4CE1-A4C6-E2CAE055D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77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3">
            <a:extLst>
              <a:ext uri="{FF2B5EF4-FFF2-40B4-BE49-F238E27FC236}">
                <a16:creationId xmlns:a16="http://schemas.microsoft.com/office/drawing/2014/main" id="{76199674-367F-4E48-A1DD-D5AEE82E4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Heracleous</dc:creator>
  <cp:lastModifiedBy>Stephanie Heracleous</cp:lastModifiedBy>
  <cp:revision>1</cp:revision>
  <dcterms:created xsi:type="dcterms:W3CDTF">2020-04-24T19:52:32Z</dcterms:created>
  <dcterms:modified xsi:type="dcterms:W3CDTF">2020-04-24T19:54:50Z</dcterms:modified>
</cp:coreProperties>
</file>