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272C-F8A9-401C-AF83-D7C1FB858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0781-2C06-4B4F-A5B5-479D265B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5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272C-F8A9-401C-AF83-D7C1FB858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0781-2C06-4B4F-A5B5-479D265B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272C-F8A9-401C-AF83-D7C1FB858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0781-2C06-4B4F-A5B5-479D265B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272C-F8A9-401C-AF83-D7C1FB858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0781-2C06-4B4F-A5B5-479D265B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5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272C-F8A9-401C-AF83-D7C1FB858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0781-2C06-4B4F-A5B5-479D265B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8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272C-F8A9-401C-AF83-D7C1FB858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0781-2C06-4B4F-A5B5-479D265B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9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272C-F8A9-401C-AF83-D7C1FB858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0781-2C06-4B4F-A5B5-479D265B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6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272C-F8A9-401C-AF83-D7C1FB858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0781-2C06-4B4F-A5B5-479D265B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5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272C-F8A9-401C-AF83-D7C1FB858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0781-2C06-4B4F-A5B5-479D265B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2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272C-F8A9-401C-AF83-D7C1FB858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0781-2C06-4B4F-A5B5-479D265B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7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272C-F8A9-401C-AF83-D7C1FB858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0781-2C06-4B4F-A5B5-479D265B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5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D272C-F8A9-401C-AF83-D7C1FB858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50781-2C06-4B4F-A5B5-479D265B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4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B5D8492-6A85-4D5E-803F-3C8D6A7356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51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7C9A4D6-9B26-4CF8-BFB5-43DFA569C7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2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1393BE7F-3589-441E-9BF5-C4D48E968A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0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A4F0945D-B752-415B-9485-692B53D9FB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73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4F346116-ECAB-47C2-8C5F-2562B4BA1E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8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B0AA613-AF16-4608-A4C9-BAA43BCA05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16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9208A621-DD14-4A7C-9F87-C901AB2F67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23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C0EBDE5E-E315-4988-AFB9-8E55047114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67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2C6C11DE-48C9-4986-A418-C7D519666B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02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7289D911-E43A-4DA3-86D6-265EE21075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0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BADC2F7E-9810-4722-B09E-3A086B889C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6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68F0FA49-D0C6-40F8-857F-025AB720E8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68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50A5621F-5A12-4A98-BFA4-5CA8DAC092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28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193DBE02-41CB-4A4B-8A83-E3E005C0D1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04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2467377F-E638-48B5-9EA1-FF837330FB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07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139111F8-3F71-4DB4-9DB9-8833B5F074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70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DF9A5C89-D48B-4E72-9850-12CF4864A7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73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6D3A60E1-1103-45B3-8B50-8F21EB2C4B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49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7DD81533-FC28-42FF-8D67-697BE326C1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46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78DCCB72-E99D-4138-91E1-378171CAE2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53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E806AA38-E8DD-45C0-8A7A-A2D7C3A11D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85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84475FAB-1AF7-4234-B8D1-DB978F12D4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1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80F04751-6703-4EAA-855A-AC1FC9A512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03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E742CE1D-F403-4243-8242-0EDD932C6C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46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2901ABF0-F09B-46A2-8AAD-9306E60C51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86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D107260D-F25C-4F0D-A791-54E6E442AF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12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883591FA-860C-4FC0-88A4-0D1882CFAD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82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688F4F13-B764-4905-8645-59CB124DA4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25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07A1328E-C0C7-4F47-BDC6-5EDC4DE7CF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71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7AB0DBB2-A212-4532-A82B-05E70F740A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05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FE03A6FD-0AC0-417F-8EBE-3CDF92597D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20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A76D9879-B899-4305-A9A0-8B4B7EC869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54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FB86DB25-7648-478C-BCAF-0F69659E88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1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5BED2AE5-F5BD-4450-B1DB-E06D1349E1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36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484E1982-9E03-48C9-A126-80011EEEDD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93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965701C9-BDA0-4DD7-8A93-C5DA37AAEF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38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EF0AD092-8901-434A-8DEA-616D379946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18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0F588411-9944-4E61-BE10-75AC820AA7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71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08DB2BA7-F21D-499A-A0C2-200720944E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063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0BFBC685-5654-4931-A40B-3E77C16126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673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7B8AD80F-4757-474E-843B-6E973BD6DB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505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3FE09BC1-33BC-4141-B5BF-88253348EB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449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AACF01D4-204B-49E3-BBBA-227079E84D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582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AEB9ED8E-6DFE-47CB-92AF-EDF36C9906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CC93F9AF-5A80-42C5-8995-11E7A6A816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100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CF9997CB-AA96-4C1A-A2E8-071AC1248D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390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C28522E2-1152-4448-8E0B-FE5106EF18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039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AB93E388-C548-48A8-A057-1107FC21FE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070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BE5FDDDF-F27C-4DDA-AE67-5820F0BABF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264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7379DC9F-F6F2-4890-AA7F-63957CF389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7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BC2BB0F6-077F-46CC-8747-25643313C7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000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7A50838B-6DC5-4D23-9DDF-8CC6D61A4F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816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217FEBC5-C722-4547-B53D-5888926A7D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549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603D3461-4916-4485-8B01-A63088D7C4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706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FF1C6E33-E11B-42C1-AF16-9A06D94E3E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0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5D6517E-25C3-4598-B994-DB0300BA88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02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953DB2CE-E703-407F-8325-2DE4601269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62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3835588D-DA28-45B8-9B49-0555F44181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974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C762164F-888E-446B-AE59-54BCB27209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073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69EA9B3E-061E-4B0A-A826-EA3276C8A3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180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A7D50386-B712-44A5-946E-952D6827C8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590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1E269DC2-C382-4AA3-BAEC-A6266AFA83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303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79EB3F2D-C111-4B72-A859-4C352683E5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525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155860C0-5E85-41A8-A340-F63487737F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242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3DCCEDAB-088C-4480-A43A-C3F040A2AC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708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3E58B74D-8F34-4971-BC8A-760841F32A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6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B06B70C4-5DAC-46AC-91DC-B2CA5BFE44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944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697E3DAD-7EE0-4EB4-A1D0-A066ADB563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15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96BAE72C-CC4C-453A-A137-83AD017293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963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id="{36E81A0B-A6AB-40DF-83AD-BEF069F3DD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390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3">
            <a:extLst>
              <a:ext uri="{FF2B5EF4-FFF2-40B4-BE49-F238E27FC236}">
                <a16:creationId xmlns:a16="http://schemas.microsoft.com/office/drawing/2014/main" id="{520381BC-89C5-4E74-8BEF-A7DBA165F2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371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4">
            <a:extLst>
              <a:ext uri="{FF2B5EF4-FFF2-40B4-BE49-F238E27FC236}">
                <a16:creationId xmlns:a16="http://schemas.microsoft.com/office/drawing/2014/main" id="{3F36CA39-12DE-4B3C-84F8-F0B78764DF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384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5">
            <a:extLst>
              <a:ext uri="{FF2B5EF4-FFF2-40B4-BE49-F238E27FC236}">
                <a16:creationId xmlns:a16="http://schemas.microsoft.com/office/drawing/2014/main" id="{747FDC79-216F-49A2-9ECF-3B0C7F02C1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486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6">
            <a:extLst>
              <a:ext uri="{FF2B5EF4-FFF2-40B4-BE49-F238E27FC236}">
                <a16:creationId xmlns:a16="http://schemas.microsoft.com/office/drawing/2014/main" id="{6D9C0266-B112-41CA-9BFA-1FE9910E68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838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7">
            <a:extLst>
              <a:ext uri="{FF2B5EF4-FFF2-40B4-BE49-F238E27FC236}">
                <a16:creationId xmlns:a16="http://schemas.microsoft.com/office/drawing/2014/main" id="{B648818B-73FC-4453-8B6A-93541E439E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353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8">
            <a:extLst>
              <a:ext uri="{FF2B5EF4-FFF2-40B4-BE49-F238E27FC236}">
                <a16:creationId xmlns:a16="http://schemas.microsoft.com/office/drawing/2014/main" id="{90BFDD19-FC33-49D6-A291-3EC504A34C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523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9">
            <a:extLst>
              <a:ext uri="{FF2B5EF4-FFF2-40B4-BE49-F238E27FC236}">
                <a16:creationId xmlns:a16="http://schemas.microsoft.com/office/drawing/2014/main" id="{357D393E-3EB3-452D-8A20-A5F87FD04D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7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66069926-6F03-472F-BD07-E92C4BD722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071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0">
            <a:extLst>
              <a:ext uri="{FF2B5EF4-FFF2-40B4-BE49-F238E27FC236}">
                <a16:creationId xmlns:a16="http://schemas.microsoft.com/office/drawing/2014/main" id="{44638281-54AC-434C-ADF4-3A2DC4A697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17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1">
            <a:extLst>
              <a:ext uri="{FF2B5EF4-FFF2-40B4-BE49-F238E27FC236}">
                <a16:creationId xmlns:a16="http://schemas.microsoft.com/office/drawing/2014/main" id="{D92A75F0-E479-42B5-B645-509708C970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13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2">
            <a:extLst>
              <a:ext uri="{FF2B5EF4-FFF2-40B4-BE49-F238E27FC236}">
                <a16:creationId xmlns:a16="http://schemas.microsoft.com/office/drawing/2014/main" id="{8E2AED39-CFD0-4755-AB00-2CAAB7D127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103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3">
            <a:extLst>
              <a:ext uri="{FF2B5EF4-FFF2-40B4-BE49-F238E27FC236}">
                <a16:creationId xmlns:a16="http://schemas.microsoft.com/office/drawing/2014/main" id="{B21E7439-71A0-4763-A395-D58872F11C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708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4">
            <a:extLst>
              <a:ext uri="{FF2B5EF4-FFF2-40B4-BE49-F238E27FC236}">
                <a16:creationId xmlns:a16="http://schemas.microsoft.com/office/drawing/2014/main" id="{01D510FE-D7E8-4459-8795-3ECBD36961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203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5">
            <a:extLst>
              <a:ext uri="{FF2B5EF4-FFF2-40B4-BE49-F238E27FC236}">
                <a16:creationId xmlns:a16="http://schemas.microsoft.com/office/drawing/2014/main" id="{D456A034-A957-41DE-8284-AEDCCF6906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691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6">
            <a:extLst>
              <a:ext uri="{FF2B5EF4-FFF2-40B4-BE49-F238E27FC236}">
                <a16:creationId xmlns:a16="http://schemas.microsoft.com/office/drawing/2014/main" id="{A8FE688F-10C7-4E6C-BC98-4806D6D845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227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7">
            <a:extLst>
              <a:ext uri="{FF2B5EF4-FFF2-40B4-BE49-F238E27FC236}">
                <a16:creationId xmlns:a16="http://schemas.microsoft.com/office/drawing/2014/main" id="{14FEE363-5C48-4C68-BE4C-B1B22F8ADF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9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C2138F2D-5D84-4A70-828D-4CF0261EDB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84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Malave, Annette</dc:creator>
  <cp:lastModifiedBy>Malave, Annette</cp:lastModifiedBy>
  <cp:revision>1</cp:revision>
  <dcterms:created xsi:type="dcterms:W3CDTF">2019-04-26T18:19:17Z</dcterms:created>
  <dcterms:modified xsi:type="dcterms:W3CDTF">2019-04-26T18:21:48Z</dcterms:modified>
</cp:coreProperties>
</file>